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6" r:id="rId4"/>
  </p:sldMasterIdLst>
  <p:notesMasterIdLst>
    <p:notesMasterId r:id="rId19"/>
  </p:notesMasterIdLst>
  <p:sldIdLst>
    <p:sldId id="256" r:id="rId5"/>
    <p:sldId id="257" r:id="rId6"/>
    <p:sldId id="1677" r:id="rId7"/>
    <p:sldId id="1674" r:id="rId8"/>
    <p:sldId id="5854" r:id="rId9"/>
    <p:sldId id="1679" r:id="rId10"/>
    <p:sldId id="258" r:id="rId11"/>
    <p:sldId id="1687" r:id="rId12"/>
    <p:sldId id="260" r:id="rId13"/>
    <p:sldId id="5855" r:id="rId14"/>
    <p:sldId id="259" r:id="rId15"/>
    <p:sldId id="261" r:id="rId16"/>
    <p:sldId id="1632" r:id="rId17"/>
    <p:sldId id="26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64"/>
    <p:restoredTop sz="96327"/>
  </p:normalViewPr>
  <p:slideViewPr>
    <p:cSldViewPr snapToGrid="0">
      <p:cViewPr varScale="1">
        <p:scale>
          <a:sx n="63" d="100"/>
          <a:sy n="63" d="100"/>
        </p:scale>
        <p:origin x="96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6B800F-055C-4A0E-BB07-36B91DCB30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1A48A0-3389-41D1-B101-0725650F63BD}">
      <dgm:prSet/>
      <dgm:spPr/>
      <dgm:t>
        <a:bodyPr/>
        <a:lstStyle/>
        <a:p>
          <a:r>
            <a:rPr lang="en-US"/>
            <a:t>Pandemic caused by a highly transmissible respiratory virus and MDR bacteria and fungal pathogens</a:t>
          </a:r>
        </a:p>
      </dgm:t>
    </dgm:pt>
    <dgm:pt modelId="{86B62087-7733-4515-B71D-D8159836114E}" type="parTrans" cxnId="{57990CA5-D5BE-4EB7-8FD3-15532E653FD8}">
      <dgm:prSet/>
      <dgm:spPr/>
      <dgm:t>
        <a:bodyPr/>
        <a:lstStyle/>
        <a:p>
          <a:endParaRPr lang="en-US"/>
        </a:p>
      </dgm:t>
    </dgm:pt>
    <dgm:pt modelId="{546E01E6-AB1D-47B6-A50B-A5CBD8E8BB9B}" type="sibTrans" cxnId="{57990CA5-D5BE-4EB7-8FD3-15532E653FD8}">
      <dgm:prSet/>
      <dgm:spPr/>
      <dgm:t>
        <a:bodyPr/>
        <a:lstStyle/>
        <a:p>
          <a:endParaRPr lang="en-US"/>
        </a:p>
      </dgm:t>
    </dgm:pt>
    <dgm:pt modelId="{E0F48453-F8BB-423E-A3E5-5924ABADDC09}">
      <dgm:prSet/>
      <dgm:spPr/>
      <dgm:t>
        <a:bodyPr/>
        <a:lstStyle/>
        <a:p>
          <a:r>
            <a:rPr lang="en-US"/>
            <a:t>Novel infections and unclear mechanisms of transmission vs Droplet and Contact Precautions</a:t>
          </a:r>
        </a:p>
      </dgm:t>
    </dgm:pt>
    <dgm:pt modelId="{FCEB9531-0A6D-49DA-A86D-40C25C90AAC7}" type="parTrans" cxnId="{AC8F5BC0-4755-494B-B05D-2E72CB12555D}">
      <dgm:prSet/>
      <dgm:spPr/>
      <dgm:t>
        <a:bodyPr/>
        <a:lstStyle/>
        <a:p>
          <a:endParaRPr lang="en-US"/>
        </a:p>
      </dgm:t>
    </dgm:pt>
    <dgm:pt modelId="{FCA190C5-6CF8-48CA-9ECF-EB47F74751D5}" type="sibTrans" cxnId="{AC8F5BC0-4755-494B-B05D-2E72CB12555D}">
      <dgm:prSet/>
      <dgm:spPr/>
      <dgm:t>
        <a:bodyPr/>
        <a:lstStyle/>
        <a:p>
          <a:endParaRPr lang="en-US"/>
        </a:p>
      </dgm:t>
    </dgm:pt>
    <dgm:pt modelId="{1D12DC29-4252-4667-98D8-40A092C7BAD4}">
      <dgm:prSet/>
      <dgm:spPr/>
      <dgm:t>
        <a:bodyPr/>
        <a:lstStyle/>
        <a:p>
          <a:r>
            <a:rPr lang="en-US" b="1"/>
            <a:t>Global supply chain interruptions</a:t>
          </a:r>
          <a:r>
            <a:rPr lang="en-US"/>
            <a:t> have led to</a:t>
          </a:r>
        </a:p>
      </dgm:t>
    </dgm:pt>
    <dgm:pt modelId="{C61079C3-7D30-498B-8CB0-7837BE28036E}" type="parTrans" cxnId="{6CE005B7-55B0-40A3-8CA5-866A3449A8EF}">
      <dgm:prSet/>
      <dgm:spPr/>
      <dgm:t>
        <a:bodyPr/>
        <a:lstStyle/>
        <a:p>
          <a:endParaRPr lang="en-US"/>
        </a:p>
      </dgm:t>
    </dgm:pt>
    <dgm:pt modelId="{0CD886F5-226E-428E-BDB1-911EAA26592D}" type="sibTrans" cxnId="{6CE005B7-55B0-40A3-8CA5-866A3449A8EF}">
      <dgm:prSet/>
      <dgm:spPr/>
      <dgm:t>
        <a:bodyPr/>
        <a:lstStyle/>
        <a:p>
          <a:endParaRPr lang="en-US"/>
        </a:p>
      </dgm:t>
    </dgm:pt>
    <dgm:pt modelId="{F423801B-FC32-4891-B804-4FAF7CC75279}">
      <dgm:prSet/>
      <dgm:spPr/>
      <dgm:t>
        <a:bodyPr/>
        <a:lstStyle/>
        <a:p>
          <a:r>
            <a:rPr lang="en-US" dirty="0"/>
            <a:t>Supply chain of PPE (N95 boxes disappear from </a:t>
          </a:r>
          <a:r>
            <a:rPr lang="en-US" dirty="0" err="1"/>
            <a:t>Omnicells</a:t>
          </a:r>
          <a:r>
            <a:rPr lang="en-US" dirty="0"/>
            <a:t>)</a:t>
          </a:r>
        </a:p>
      </dgm:t>
    </dgm:pt>
    <dgm:pt modelId="{26977A91-27DA-4F67-AAE9-E805A04D42EC}" type="parTrans" cxnId="{E3A30B0C-3336-48EB-9B5E-0945D52449DD}">
      <dgm:prSet/>
      <dgm:spPr/>
      <dgm:t>
        <a:bodyPr/>
        <a:lstStyle/>
        <a:p>
          <a:endParaRPr lang="en-US"/>
        </a:p>
      </dgm:t>
    </dgm:pt>
    <dgm:pt modelId="{2CC14A56-2611-4CF6-9837-08D05C006D35}" type="sibTrans" cxnId="{E3A30B0C-3336-48EB-9B5E-0945D52449DD}">
      <dgm:prSet/>
      <dgm:spPr/>
      <dgm:t>
        <a:bodyPr/>
        <a:lstStyle/>
        <a:p>
          <a:endParaRPr lang="en-US"/>
        </a:p>
      </dgm:t>
    </dgm:pt>
    <dgm:pt modelId="{C356D248-E3C5-4CEE-BCE1-003D17B12E46}">
      <dgm:prSet/>
      <dgm:spPr/>
      <dgm:t>
        <a:bodyPr/>
        <a:lstStyle/>
        <a:p>
          <a:r>
            <a:rPr lang="en-US" dirty="0"/>
            <a:t>Shortage of disinfectants and hand sanitizer missing from the units</a:t>
          </a:r>
        </a:p>
      </dgm:t>
    </dgm:pt>
    <dgm:pt modelId="{CD303602-80BB-4DAA-9C9C-41B64FBE88C7}" type="parTrans" cxnId="{066FB128-86EE-4ACD-90BD-7C8983467A3F}">
      <dgm:prSet/>
      <dgm:spPr/>
      <dgm:t>
        <a:bodyPr/>
        <a:lstStyle/>
        <a:p>
          <a:endParaRPr lang="en-US"/>
        </a:p>
      </dgm:t>
    </dgm:pt>
    <dgm:pt modelId="{E588289C-BC42-44D9-8FEF-5CDEE01DFD20}" type="sibTrans" cxnId="{066FB128-86EE-4ACD-90BD-7C8983467A3F}">
      <dgm:prSet/>
      <dgm:spPr/>
      <dgm:t>
        <a:bodyPr/>
        <a:lstStyle/>
        <a:p>
          <a:endParaRPr lang="en-US"/>
        </a:p>
      </dgm:t>
    </dgm:pt>
    <dgm:pt modelId="{60831CB8-2C1E-40E6-AF16-7FD33B0CCA7F}">
      <dgm:prSet/>
      <dgm:spPr/>
      <dgm:t>
        <a:bodyPr/>
        <a:lstStyle/>
        <a:p>
          <a:r>
            <a:rPr lang="en-US" dirty="0"/>
            <a:t>Scarcity of antimicrobials: stewardship team implemented more restrictions to stretch access to all patients</a:t>
          </a:r>
        </a:p>
      </dgm:t>
    </dgm:pt>
    <dgm:pt modelId="{9BFD3D5F-C221-44B3-8A8B-FDA4DF38B2FF}" type="parTrans" cxnId="{304571FC-0594-491A-A9CC-D7B8CD225FBD}">
      <dgm:prSet/>
      <dgm:spPr/>
      <dgm:t>
        <a:bodyPr/>
        <a:lstStyle/>
        <a:p>
          <a:endParaRPr lang="en-US"/>
        </a:p>
      </dgm:t>
    </dgm:pt>
    <dgm:pt modelId="{94C339CD-84E9-4A91-BC47-862ACE4CD743}" type="sibTrans" cxnId="{304571FC-0594-491A-A9CC-D7B8CD225FBD}">
      <dgm:prSet/>
      <dgm:spPr/>
      <dgm:t>
        <a:bodyPr/>
        <a:lstStyle/>
        <a:p>
          <a:endParaRPr lang="en-US"/>
        </a:p>
      </dgm:t>
    </dgm:pt>
    <dgm:pt modelId="{A444E633-5A03-484F-B4F0-B677EA57B49C}">
      <dgm:prSet/>
      <dgm:spPr/>
      <dgm:t>
        <a:bodyPr/>
        <a:lstStyle/>
        <a:p>
          <a:r>
            <a:rPr lang="en-US" dirty="0"/>
            <a:t>Limited oral agents to transition patients from IV to PO leading to more CLABSIs</a:t>
          </a:r>
        </a:p>
      </dgm:t>
    </dgm:pt>
    <dgm:pt modelId="{BF288D86-8B01-4F76-B3BF-88AA7EEBDA23}" type="parTrans" cxnId="{89F202AA-F322-4398-A147-7DEB419EE5F5}">
      <dgm:prSet/>
      <dgm:spPr/>
      <dgm:t>
        <a:bodyPr/>
        <a:lstStyle/>
        <a:p>
          <a:endParaRPr lang="en-US"/>
        </a:p>
      </dgm:t>
    </dgm:pt>
    <dgm:pt modelId="{C8D5E4F0-57AF-48E5-99C1-B449E7AF21D9}" type="sibTrans" cxnId="{89F202AA-F322-4398-A147-7DEB419EE5F5}">
      <dgm:prSet/>
      <dgm:spPr/>
      <dgm:t>
        <a:bodyPr/>
        <a:lstStyle/>
        <a:p>
          <a:endParaRPr lang="en-US"/>
        </a:p>
      </dgm:t>
    </dgm:pt>
    <dgm:pt modelId="{0ED6E1C2-0C0C-854A-AB20-DED7C338B2C8}">
      <dgm:prSet/>
      <dgm:spPr/>
      <dgm:t>
        <a:bodyPr/>
        <a:lstStyle/>
        <a:p>
          <a:r>
            <a:rPr lang="en-US" dirty="0"/>
            <a:t>cancel elective surgeries; transplant, trauma are 24/7 we can’t stop</a:t>
          </a:r>
        </a:p>
      </dgm:t>
    </dgm:pt>
    <dgm:pt modelId="{2FCAB674-9C73-1C4C-8BBA-2A3F9E82DD58}" type="parTrans" cxnId="{B606F12F-4E2A-7247-B3EE-A0B5BF45833C}">
      <dgm:prSet/>
      <dgm:spPr/>
    </dgm:pt>
    <dgm:pt modelId="{193D1F29-FEAE-5246-A95A-6A07F83110CA}" type="sibTrans" cxnId="{B606F12F-4E2A-7247-B3EE-A0B5BF45833C}">
      <dgm:prSet/>
      <dgm:spPr/>
    </dgm:pt>
    <dgm:pt modelId="{3C7A18E9-54D5-E542-916F-70D683B45412}" type="pres">
      <dgm:prSet presAssocID="{B06B800F-055C-4A0E-BB07-36B91DCB30C4}" presName="linear" presStyleCnt="0">
        <dgm:presLayoutVars>
          <dgm:animLvl val="lvl"/>
          <dgm:resizeHandles val="exact"/>
        </dgm:presLayoutVars>
      </dgm:prSet>
      <dgm:spPr/>
    </dgm:pt>
    <dgm:pt modelId="{6E38202F-0D26-F94E-8132-1B0D31725558}" type="pres">
      <dgm:prSet presAssocID="{351A48A0-3389-41D1-B101-0725650F63BD}" presName="parentText" presStyleLbl="node1" presStyleIdx="0" presStyleCnt="3">
        <dgm:presLayoutVars>
          <dgm:chMax val="0"/>
          <dgm:bulletEnabled val="1"/>
        </dgm:presLayoutVars>
      </dgm:prSet>
      <dgm:spPr/>
    </dgm:pt>
    <dgm:pt modelId="{D5815164-FD2D-8D45-ABD5-EDF3BBD1A2F5}" type="pres">
      <dgm:prSet presAssocID="{546E01E6-AB1D-47B6-A50B-A5CBD8E8BB9B}" presName="spacer" presStyleCnt="0"/>
      <dgm:spPr/>
    </dgm:pt>
    <dgm:pt modelId="{CF6E2D1C-262B-F44C-80F9-8AF10D9C8321}" type="pres">
      <dgm:prSet presAssocID="{E0F48453-F8BB-423E-A3E5-5924ABADDC09}" presName="parentText" presStyleLbl="node1" presStyleIdx="1" presStyleCnt="3">
        <dgm:presLayoutVars>
          <dgm:chMax val="0"/>
          <dgm:bulletEnabled val="1"/>
        </dgm:presLayoutVars>
      </dgm:prSet>
      <dgm:spPr/>
    </dgm:pt>
    <dgm:pt modelId="{4F384544-D20C-644E-93EE-D312B8CFF9FA}" type="pres">
      <dgm:prSet presAssocID="{FCA190C5-6CF8-48CA-9ECF-EB47F74751D5}" presName="spacer" presStyleCnt="0"/>
      <dgm:spPr/>
    </dgm:pt>
    <dgm:pt modelId="{8A8EA48B-0DAC-F44E-8D20-8344EE5887B9}" type="pres">
      <dgm:prSet presAssocID="{1D12DC29-4252-4667-98D8-40A092C7BAD4}" presName="parentText" presStyleLbl="node1" presStyleIdx="2" presStyleCnt="3">
        <dgm:presLayoutVars>
          <dgm:chMax val="0"/>
          <dgm:bulletEnabled val="1"/>
        </dgm:presLayoutVars>
      </dgm:prSet>
      <dgm:spPr/>
    </dgm:pt>
    <dgm:pt modelId="{4B9F2BBE-B5E2-CF48-927D-16A297FA03D8}" type="pres">
      <dgm:prSet presAssocID="{1D12DC29-4252-4667-98D8-40A092C7BAD4}" presName="childText" presStyleLbl="revTx" presStyleIdx="0" presStyleCnt="1">
        <dgm:presLayoutVars>
          <dgm:bulletEnabled val="1"/>
        </dgm:presLayoutVars>
      </dgm:prSet>
      <dgm:spPr/>
    </dgm:pt>
  </dgm:ptLst>
  <dgm:cxnLst>
    <dgm:cxn modelId="{E3A30B0C-3336-48EB-9B5E-0945D52449DD}" srcId="{1D12DC29-4252-4667-98D8-40A092C7BAD4}" destId="{F423801B-FC32-4891-B804-4FAF7CC75279}" srcOrd="0" destOrd="0" parTransId="{26977A91-27DA-4F67-AAE9-E805A04D42EC}" sibTransId="{2CC14A56-2611-4CF6-9837-08D05C006D35}"/>
    <dgm:cxn modelId="{7406E50E-6DBB-9F4E-8C93-4DEDDEC7103E}" type="presOf" srcId="{E0F48453-F8BB-423E-A3E5-5924ABADDC09}" destId="{CF6E2D1C-262B-F44C-80F9-8AF10D9C8321}" srcOrd="0" destOrd="0" presId="urn:microsoft.com/office/officeart/2005/8/layout/vList2"/>
    <dgm:cxn modelId="{D26F8812-43B2-AA44-AD7C-864D83A8872B}" type="presOf" srcId="{351A48A0-3389-41D1-B101-0725650F63BD}" destId="{6E38202F-0D26-F94E-8132-1B0D31725558}" srcOrd="0" destOrd="0" presId="urn:microsoft.com/office/officeart/2005/8/layout/vList2"/>
    <dgm:cxn modelId="{49FABE12-B099-7B43-A5D1-6D22A4E39555}" type="presOf" srcId="{0ED6E1C2-0C0C-854A-AB20-DED7C338B2C8}" destId="{4B9F2BBE-B5E2-CF48-927D-16A297FA03D8}" srcOrd="0" destOrd="2" presId="urn:microsoft.com/office/officeart/2005/8/layout/vList2"/>
    <dgm:cxn modelId="{A6760114-56C0-2946-BB7C-252023080AB3}" type="presOf" srcId="{1D12DC29-4252-4667-98D8-40A092C7BAD4}" destId="{8A8EA48B-0DAC-F44E-8D20-8344EE5887B9}" srcOrd="0" destOrd="0" presId="urn:microsoft.com/office/officeart/2005/8/layout/vList2"/>
    <dgm:cxn modelId="{A434E81D-41E8-A84A-B488-869F53931052}" type="presOf" srcId="{60831CB8-2C1E-40E6-AF16-7FD33B0CCA7F}" destId="{4B9F2BBE-B5E2-CF48-927D-16A297FA03D8}" srcOrd="0" destOrd="3" presId="urn:microsoft.com/office/officeart/2005/8/layout/vList2"/>
    <dgm:cxn modelId="{066FB128-86EE-4ACD-90BD-7C8983467A3F}" srcId="{1D12DC29-4252-4667-98D8-40A092C7BAD4}" destId="{C356D248-E3C5-4CEE-BCE1-003D17B12E46}" srcOrd="1" destOrd="0" parTransId="{CD303602-80BB-4DAA-9C9C-41B64FBE88C7}" sibTransId="{E588289C-BC42-44D9-8FEF-5CDEE01DFD20}"/>
    <dgm:cxn modelId="{B606F12F-4E2A-7247-B3EE-A0B5BF45833C}" srcId="{1D12DC29-4252-4667-98D8-40A092C7BAD4}" destId="{0ED6E1C2-0C0C-854A-AB20-DED7C338B2C8}" srcOrd="2" destOrd="0" parTransId="{2FCAB674-9C73-1C4C-8BBA-2A3F9E82DD58}" sibTransId="{193D1F29-FEAE-5246-A95A-6A07F83110CA}"/>
    <dgm:cxn modelId="{F8E7113E-931C-0541-B04B-C7E8BC171074}" type="presOf" srcId="{C356D248-E3C5-4CEE-BCE1-003D17B12E46}" destId="{4B9F2BBE-B5E2-CF48-927D-16A297FA03D8}" srcOrd="0" destOrd="1" presId="urn:microsoft.com/office/officeart/2005/8/layout/vList2"/>
    <dgm:cxn modelId="{BC8D284D-78D7-DB4D-A301-C8AAEAE97AFD}" type="presOf" srcId="{B06B800F-055C-4A0E-BB07-36B91DCB30C4}" destId="{3C7A18E9-54D5-E542-916F-70D683B45412}" srcOrd="0" destOrd="0" presId="urn:microsoft.com/office/officeart/2005/8/layout/vList2"/>
    <dgm:cxn modelId="{4FD2054E-5878-6A4B-9D8E-1701999AFD98}" type="presOf" srcId="{F423801B-FC32-4891-B804-4FAF7CC75279}" destId="{4B9F2BBE-B5E2-CF48-927D-16A297FA03D8}" srcOrd="0" destOrd="0" presId="urn:microsoft.com/office/officeart/2005/8/layout/vList2"/>
    <dgm:cxn modelId="{10C1EC76-530A-0149-B35D-92251CC41DF8}" type="presOf" srcId="{A444E633-5A03-484F-B4F0-B677EA57B49C}" destId="{4B9F2BBE-B5E2-CF48-927D-16A297FA03D8}" srcOrd="0" destOrd="4" presId="urn:microsoft.com/office/officeart/2005/8/layout/vList2"/>
    <dgm:cxn modelId="{57990CA5-D5BE-4EB7-8FD3-15532E653FD8}" srcId="{B06B800F-055C-4A0E-BB07-36B91DCB30C4}" destId="{351A48A0-3389-41D1-B101-0725650F63BD}" srcOrd="0" destOrd="0" parTransId="{86B62087-7733-4515-B71D-D8159836114E}" sibTransId="{546E01E6-AB1D-47B6-A50B-A5CBD8E8BB9B}"/>
    <dgm:cxn modelId="{89F202AA-F322-4398-A147-7DEB419EE5F5}" srcId="{1D12DC29-4252-4667-98D8-40A092C7BAD4}" destId="{A444E633-5A03-484F-B4F0-B677EA57B49C}" srcOrd="4" destOrd="0" parTransId="{BF288D86-8B01-4F76-B3BF-88AA7EEBDA23}" sibTransId="{C8D5E4F0-57AF-48E5-99C1-B449E7AF21D9}"/>
    <dgm:cxn modelId="{6CE005B7-55B0-40A3-8CA5-866A3449A8EF}" srcId="{B06B800F-055C-4A0E-BB07-36B91DCB30C4}" destId="{1D12DC29-4252-4667-98D8-40A092C7BAD4}" srcOrd="2" destOrd="0" parTransId="{C61079C3-7D30-498B-8CB0-7837BE28036E}" sibTransId="{0CD886F5-226E-428E-BDB1-911EAA26592D}"/>
    <dgm:cxn modelId="{AC8F5BC0-4755-494B-B05D-2E72CB12555D}" srcId="{B06B800F-055C-4A0E-BB07-36B91DCB30C4}" destId="{E0F48453-F8BB-423E-A3E5-5924ABADDC09}" srcOrd="1" destOrd="0" parTransId="{FCEB9531-0A6D-49DA-A86D-40C25C90AAC7}" sibTransId="{FCA190C5-6CF8-48CA-9ECF-EB47F74751D5}"/>
    <dgm:cxn modelId="{304571FC-0594-491A-A9CC-D7B8CD225FBD}" srcId="{1D12DC29-4252-4667-98D8-40A092C7BAD4}" destId="{60831CB8-2C1E-40E6-AF16-7FD33B0CCA7F}" srcOrd="3" destOrd="0" parTransId="{9BFD3D5F-C221-44B3-8A8B-FDA4DF38B2FF}" sibTransId="{94C339CD-84E9-4A91-BC47-862ACE4CD743}"/>
    <dgm:cxn modelId="{1EC11A75-800C-FE4F-82A1-513221AC93D8}" type="presParOf" srcId="{3C7A18E9-54D5-E542-916F-70D683B45412}" destId="{6E38202F-0D26-F94E-8132-1B0D31725558}" srcOrd="0" destOrd="0" presId="urn:microsoft.com/office/officeart/2005/8/layout/vList2"/>
    <dgm:cxn modelId="{63EAB60B-1D9E-2442-948D-FB2EE7497348}" type="presParOf" srcId="{3C7A18E9-54D5-E542-916F-70D683B45412}" destId="{D5815164-FD2D-8D45-ABD5-EDF3BBD1A2F5}" srcOrd="1" destOrd="0" presId="urn:microsoft.com/office/officeart/2005/8/layout/vList2"/>
    <dgm:cxn modelId="{89C337C7-5FD3-8F40-95B0-7644E694F8A5}" type="presParOf" srcId="{3C7A18E9-54D5-E542-916F-70D683B45412}" destId="{CF6E2D1C-262B-F44C-80F9-8AF10D9C8321}" srcOrd="2" destOrd="0" presId="urn:microsoft.com/office/officeart/2005/8/layout/vList2"/>
    <dgm:cxn modelId="{3D0FE7DF-C807-1D4D-8813-7B7D4585A02F}" type="presParOf" srcId="{3C7A18E9-54D5-E542-916F-70D683B45412}" destId="{4F384544-D20C-644E-93EE-D312B8CFF9FA}" srcOrd="3" destOrd="0" presId="urn:microsoft.com/office/officeart/2005/8/layout/vList2"/>
    <dgm:cxn modelId="{4104F583-5E2D-EC43-B0E0-28C06D8D5CDE}" type="presParOf" srcId="{3C7A18E9-54D5-E542-916F-70D683B45412}" destId="{8A8EA48B-0DAC-F44E-8D20-8344EE5887B9}" srcOrd="4" destOrd="0" presId="urn:microsoft.com/office/officeart/2005/8/layout/vList2"/>
    <dgm:cxn modelId="{9D687330-6BD1-534C-B8B9-17407D2DB739}" type="presParOf" srcId="{3C7A18E9-54D5-E542-916F-70D683B45412}" destId="{4B9F2BBE-B5E2-CF48-927D-16A297FA03D8}"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A23A2C-7408-3641-B006-121B112F6BEE}" type="doc">
      <dgm:prSet loTypeId="urn:microsoft.com/office/officeart/2005/8/layout/orgChart1" loCatId="cycle" qsTypeId="urn:microsoft.com/office/officeart/2005/8/quickstyle/simple2" qsCatId="simple" csTypeId="urn:microsoft.com/office/officeart/2005/8/colors/accent1_2" csCatId="accent1" phldr="1"/>
      <dgm:spPr/>
      <dgm:t>
        <a:bodyPr/>
        <a:lstStyle/>
        <a:p>
          <a:endParaRPr lang="en-US"/>
        </a:p>
      </dgm:t>
    </dgm:pt>
    <dgm:pt modelId="{E6AC2DC8-2B78-8C4B-BD9D-D7EBE1318775}">
      <dgm:prSet custT="1"/>
      <dgm:spPr>
        <a:solidFill>
          <a:schemeClr val="tx2">
            <a:lumMod val="75000"/>
          </a:schemeClr>
        </a:solidFill>
      </dgm:spPr>
      <dgm:t>
        <a:bodyPr/>
        <a:lstStyle/>
        <a:p>
          <a:r>
            <a:rPr lang="en-US" sz="1200" b="0">
              <a:latin typeface="Avenir" panose="02000503020000020003" pitchFamily="2" charset="0"/>
            </a:rPr>
            <a:t>Employee HR</a:t>
          </a:r>
        </a:p>
      </dgm:t>
    </dgm:pt>
    <dgm:pt modelId="{A782EDF6-8592-C147-B944-F16D4B3BF84D}" type="parTrans" cxnId="{85A40AD2-1C20-8E40-BA7B-4D089FAB70E7}">
      <dgm:prSet custT="1"/>
      <dgm:spPr/>
      <dgm:t>
        <a:bodyPr/>
        <a:lstStyle/>
        <a:p>
          <a:endParaRPr lang="en-US" sz="1200" b="0">
            <a:latin typeface="Avenir" panose="02000503020000020003" pitchFamily="2" charset="0"/>
          </a:endParaRPr>
        </a:p>
      </dgm:t>
    </dgm:pt>
    <dgm:pt modelId="{12F46275-C5D0-D54A-90B9-20F1B8F2BACD}" type="sibTrans" cxnId="{85A40AD2-1C20-8E40-BA7B-4D089FAB70E7}">
      <dgm:prSet/>
      <dgm:spPr/>
      <dgm:t>
        <a:bodyPr/>
        <a:lstStyle/>
        <a:p>
          <a:endParaRPr lang="en-US" sz="1200" b="0">
            <a:latin typeface="Avenir" panose="02000503020000020003" pitchFamily="2" charset="0"/>
          </a:endParaRPr>
        </a:p>
      </dgm:t>
    </dgm:pt>
    <dgm:pt modelId="{2F10A931-5E66-6541-A05B-826296129480}">
      <dgm:prSet custT="1"/>
      <dgm:spPr>
        <a:solidFill>
          <a:schemeClr val="tx2">
            <a:lumMod val="75000"/>
          </a:schemeClr>
        </a:solidFill>
      </dgm:spPr>
      <dgm:t>
        <a:bodyPr/>
        <a:lstStyle/>
        <a:p>
          <a:r>
            <a:rPr lang="en-US" sz="1200" b="0">
              <a:latin typeface="Avenir" panose="02000503020000020003" pitchFamily="2" charset="0"/>
            </a:rPr>
            <a:t>Information Technology</a:t>
          </a:r>
        </a:p>
      </dgm:t>
    </dgm:pt>
    <dgm:pt modelId="{0C1AEE60-7161-7E44-971D-2CED27494A52}" type="parTrans" cxnId="{73C60AAD-7369-E44E-9506-1D2612EC8C4D}">
      <dgm:prSet custT="1"/>
      <dgm:spPr/>
      <dgm:t>
        <a:bodyPr/>
        <a:lstStyle/>
        <a:p>
          <a:endParaRPr lang="en-US" sz="1200" b="0">
            <a:latin typeface="Avenir" panose="02000503020000020003" pitchFamily="2" charset="0"/>
          </a:endParaRPr>
        </a:p>
      </dgm:t>
    </dgm:pt>
    <dgm:pt modelId="{4B4A510C-819A-3347-A569-F5BE921767A9}" type="sibTrans" cxnId="{73C60AAD-7369-E44E-9506-1D2612EC8C4D}">
      <dgm:prSet/>
      <dgm:spPr/>
      <dgm:t>
        <a:bodyPr/>
        <a:lstStyle/>
        <a:p>
          <a:endParaRPr lang="en-US" sz="1200" b="0">
            <a:latin typeface="Avenir" panose="02000503020000020003" pitchFamily="2" charset="0"/>
          </a:endParaRPr>
        </a:p>
      </dgm:t>
    </dgm:pt>
    <dgm:pt modelId="{488B2EAD-6282-D449-B112-26874C7B0792}">
      <dgm:prSet custT="1"/>
      <dgm:spPr>
        <a:solidFill>
          <a:schemeClr val="tx2">
            <a:lumMod val="75000"/>
          </a:schemeClr>
        </a:solidFill>
      </dgm:spPr>
      <dgm:t>
        <a:bodyPr/>
        <a:lstStyle/>
        <a:p>
          <a:r>
            <a:rPr lang="en-US" sz="1200" b="0">
              <a:latin typeface="Avenir" panose="02000503020000020003" pitchFamily="2" charset="0"/>
            </a:rPr>
            <a:t>Environment controls</a:t>
          </a:r>
        </a:p>
      </dgm:t>
    </dgm:pt>
    <dgm:pt modelId="{7CA8E783-1570-874C-855C-0A229DF93736}" type="parTrans" cxnId="{FC51C02A-3950-F44B-AD17-18A4343E4A43}">
      <dgm:prSet custT="1"/>
      <dgm:spPr/>
      <dgm:t>
        <a:bodyPr/>
        <a:lstStyle/>
        <a:p>
          <a:endParaRPr lang="en-US" sz="1200" b="0">
            <a:latin typeface="Avenir" panose="02000503020000020003" pitchFamily="2" charset="0"/>
          </a:endParaRPr>
        </a:p>
      </dgm:t>
    </dgm:pt>
    <dgm:pt modelId="{F7272683-FDF6-A24F-B58D-85D6832568D4}" type="sibTrans" cxnId="{FC51C02A-3950-F44B-AD17-18A4343E4A43}">
      <dgm:prSet/>
      <dgm:spPr/>
      <dgm:t>
        <a:bodyPr/>
        <a:lstStyle/>
        <a:p>
          <a:endParaRPr lang="en-US" sz="1200" b="0">
            <a:latin typeface="Avenir" panose="02000503020000020003" pitchFamily="2" charset="0"/>
          </a:endParaRPr>
        </a:p>
      </dgm:t>
    </dgm:pt>
    <dgm:pt modelId="{32EF9FA3-3814-6140-AABC-2E4A403993E5}">
      <dgm:prSet custT="1"/>
      <dgm:spPr>
        <a:solidFill>
          <a:schemeClr val="tx2">
            <a:lumMod val="75000"/>
          </a:schemeClr>
        </a:solidFill>
      </dgm:spPr>
      <dgm:t>
        <a:bodyPr/>
        <a:lstStyle/>
        <a:p>
          <a:r>
            <a:rPr lang="en-US" sz="1200" b="0">
              <a:latin typeface="Avenir" panose="02000503020000020003" pitchFamily="2" charset="0"/>
            </a:rPr>
            <a:t>Laboratory testing</a:t>
          </a:r>
        </a:p>
      </dgm:t>
    </dgm:pt>
    <dgm:pt modelId="{DBCFC970-BCDC-5144-94F1-7E58DF6D0EB3}" type="parTrans" cxnId="{55AED833-66F0-6648-AC51-8EC53661D9CA}">
      <dgm:prSet custT="1"/>
      <dgm:spPr/>
      <dgm:t>
        <a:bodyPr/>
        <a:lstStyle/>
        <a:p>
          <a:endParaRPr lang="en-US" sz="1200" b="0">
            <a:latin typeface="Avenir" panose="02000503020000020003" pitchFamily="2" charset="0"/>
          </a:endParaRPr>
        </a:p>
      </dgm:t>
    </dgm:pt>
    <dgm:pt modelId="{F2877709-056F-D744-A825-D708C74E102D}" type="sibTrans" cxnId="{55AED833-66F0-6648-AC51-8EC53661D9CA}">
      <dgm:prSet/>
      <dgm:spPr/>
      <dgm:t>
        <a:bodyPr/>
        <a:lstStyle/>
        <a:p>
          <a:endParaRPr lang="en-US" sz="1200" b="0">
            <a:latin typeface="Avenir" panose="02000503020000020003" pitchFamily="2" charset="0"/>
          </a:endParaRPr>
        </a:p>
      </dgm:t>
    </dgm:pt>
    <dgm:pt modelId="{7978EF9F-946B-364A-B20B-48733622CEDC}">
      <dgm:prSet custT="1"/>
      <dgm:spPr>
        <a:solidFill>
          <a:schemeClr val="tx2">
            <a:lumMod val="75000"/>
          </a:schemeClr>
        </a:solidFill>
      </dgm:spPr>
      <dgm:t>
        <a:bodyPr/>
        <a:lstStyle/>
        <a:p>
          <a:r>
            <a:rPr lang="en-US" sz="1200" b="0">
              <a:latin typeface="Avenir" panose="02000503020000020003" pitchFamily="2" charset="0"/>
            </a:rPr>
            <a:t>Community partnerships</a:t>
          </a:r>
        </a:p>
      </dgm:t>
    </dgm:pt>
    <dgm:pt modelId="{A389B50D-AF50-AA40-8306-D5A1FE9CEDC8}" type="parTrans" cxnId="{F3DEADB6-B241-A14D-A2E4-3079E1D29F9C}">
      <dgm:prSet custT="1"/>
      <dgm:spPr/>
      <dgm:t>
        <a:bodyPr/>
        <a:lstStyle/>
        <a:p>
          <a:endParaRPr lang="en-US" sz="1200" b="0">
            <a:latin typeface="Avenir" panose="02000503020000020003" pitchFamily="2" charset="0"/>
          </a:endParaRPr>
        </a:p>
      </dgm:t>
    </dgm:pt>
    <dgm:pt modelId="{EAF93DAB-B173-C64B-AF57-61026D6498AF}" type="sibTrans" cxnId="{F3DEADB6-B241-A14D-A2E4-3079E1D29F9C}">
      <dgm:prSet/>
      <dgm:spPr/>
      <dgm:t>
        <a:bodyPr/>
        <a:lstStyle/>
        <a:p>
          <a:endParaRPr lang="en-US" sz="1200" b="0">
            <a:latin typeface="Avenir" panose="02000503020000020003" pitchFamily="2" charset="0"/>
          </a:endParaRPr>
        </a:p>
      </dgm:t>
    </dgm:pt>
    <dgm:pt modelId="{CA78EA80-054D-0445-B127-B6777E3D37DE}">
      <dgm:prSet custT="1"/>
      <dgm:spPr>
        <a:solidFill>
          <a:schemeClr val="tx2">
            <a:lumMod val="75000"/>
          </a:schemeClr>
        </a:solidFill>
      </dgm:spPr>
      <dgm:t>
        <a:bodyPr/>
        <a:lstStyle/>
        <a:p>
          <a:r>
            <a:rPr lang="en-US" sz="1200" b="0">
              <a:latin typeface="Avenir" panose="02000503020000020003" pitchFamily="2" charset="0"/>
            </a:rPr>
            <a:t>Patient care</a:t>
          </a:r>
        </a:p>
      </dgm:t>
    </dgm:pt>
    <dgm:pt modelId="{73A8E4A1-7987-034E-9E9F-BB894BD75805}" type="parTrans" cxnId="{2B42C178-2E60-3B4B-80F7-43929EB838F1}">
      <dgm:prSet custT="1"/>
      <dgm:spPr/>
      <dgm:t>
        <a:bodyPr/>
        <a:lstStyle/>
        <a:p>
          <a:endParaRPr lang="en-US" sz="1200" b="0">
            <a:latin typeface="Avenir" panose="02000503020000020003" pitchFamily="2" charset="0"/>
          </a:endParaRPr>
        </a:p>
      </dgm:t>
    </dgm:pt>
    <dgm:pt modelId="{194A4F08-FE10-6F42-B4FA-65FB85CA72C0}" type="sibTrans" cxnId="{2B42C178-2E60-3B4B-80F7-43929EB838F1}">
      <dgm:prSet/>
      <dgm:spPr/>
      <dgm:t>
        <a:bodyPr/>
        <a:lstStyle/>
        <a:p>
          <a:endParaRPr lang="en-US" sz="1200" b="0">
            <a:latin typeface="Avenir" panose="02000503020000020003" pitchFamily="2" charset="0"/>
          </a:endParaRPr>
        </a:p>
      </dgm:t>
    </dgm:pt>
    <dgm:pt modelId="{C3E24558-8B0D-3042-8AD6-D6B5C409679E}">
      <dgm:prSet custT="1"/>
      <dgm:spPr>
        <a:solidFill>
          <a:schemeClr val="tx2">
            <a:lumMod val="75000"/>
          </a:schemeClr>
        </a:solidFill>
      </dgm:spPr>
      <dgm:t>
        <a:bodyPr/>
        <a:lstStyle/>
        <a:p>
          <a:r>
            <a:rPr lang="en-US" sz="1200" b="0">
              <a:latin typeface="Avenir" panose="02000503020000020003" pitchFamily="2" charset="0"/>
            </a:rPr>
            <a:t>Procurement</a:t>
          </a:r>
        </a:p>
      </dgm:t>
    </dgm:pt>
    <dgm:pt modelId="{4F134A0B-FA1D-8F4E-A43A-09D217EFB30F}" type="parTrans" cxnId="{BA22C836-BA54-9F49-A63D-749DF09320E6}">
      <dgm:prSet custT="1"/>
      <dgm:spPr/>
      <dgm:t>
        <a:bodyPr/>
        <a:lstStyle/>
        <a:p>
          <a:endParaRPr lang="en-US" sz="1200" b="0">
            <a:latin typeface="Avenir" panose="02000503020000020003" pitchFamily="2" charset="0"/>
          </a:endParaRPr>
        </a:p>
      </dgm:t>
    </dgm:pt>
    <dgm:pt modelId="{E379F449-E570-A94B-B2AE-5B1AD95A6D0F}" type="sibTrans" cxnId="{BA22C836-BA54-9F49-A63D-749DF09320E6}">
      <dgm:prSet/>
      <dgm:spPr/>
      <dgm:t>
        <a:bodyPr/>
        <a:lstStyle/>
        <a:p>
          <a:endParaRPr lang="en-US" sz="1200" b="0">
            <a:latin typeface="Avenir" panose="02000503020000020003" pitchFamily="2" charset="0"/>
          </a:endParaRPr>
        </a:p>
      </dgm:t>
    </dgm:pt>
    <dgm:pt modelId="{25679DC6-7EFF-A14F-B03A-CCFAAE03FBBC}">
      <dgm:prSet custT="1"/>
      <dgm:spPr>
        <a:noFill/>
        <a:ln>
          <a:noFill/>
        </a:ln>
      </dgm:spPr>
      <dgm:t>
        <a:bodyPr/>
        <a:lstStyle/>
        <a:p>
          <a:r>
            <a:rPr lang="en-US" sz="2800" b="1" dirty="0">
              <a:solidFill>
                <a:schemeClr val="tx2">
                  <a:lumMod val="50000"/>
                </a:schemeClr>
              </a:solidFill>
              <a:latin typeface="Avenir" panose="02000503020000020003" pitchFamily="2" charset="0"/>
            </a:rPr>
            <a:t>Pandemic Core* Health System Response Leadership Team </a:t>
          </a:r>
        </a:p>
      </dgm:t>
    </dgm:pt>
    <dgm:pt modelId="{BA8EF6D3-E92D-9E45-86BA-5E768E571670}" type="parTrans" cxnId="{D6B736CF-C3D8-4A41-BB35-462C9A4D57CB}">
      <dgm:prSet/>
      <dgm:spPr/>
      <dgm:t>
        <a:bodyPr/>
        <a:lstStyle/>
        <a:p>
          <a:endParaRPr lang="en-US" sz="1200" b="0">
            <a:latin typeface="Avenir" panose="02000503020000020003" pitchFamily="2" charset="0"/>
          </a:endParaRPr>
        </a:p>
      </dgm:t>
    </dgm:pt>
    <dgm:pt modelId="{890A62D5-0A2A-7240-811A-B7854B243B2B}" type="sibTrans" cxnId="{D6B736CF-C3D8-4A41-BB35-462C9A4D57CB}">
      <dgm:prSet/>
      <dgm:spPr/>
      <dgm:t>
        <a:bodyPr/>
        <a:lstStyle/>
        <a:p>
          <a:endParaRPr lang="en-US" sz="1200" b="0">
            <a:latin typeface="Avenir" panose="02000503020000020003" pitchFamily="2" charset="0"/>
          </a:endParaRPr>
        </a:p>
      </dgm:t>
    </dgm:pt>
    <dgm:pt modelId="{62EBE429-1D3F-E444-90E6-A5B880E72E15}">
      <dgm:prSet custT="1"/>
      <dgm:spPr/>
      <dgm:t>
        <a:bodyPr/>
        <a:lstStyle/>
        <a:p>
          <a:r>
            <a:rPr lang="en-US" sz="1200" b="0">
              <a:latin typeface="Avenir" panose="02000503020000020003" pitchFamily="2" charset="0"/>
            </a:rPr>
            <a:t>Infection Prevention</a:t>
          </a:r>
        </a:p>
      </dgm:t>
    </dgm:pt>
    <dgm:pt modelId="{28339F5E-4135-684A-BD6B-2F59A7449559}" type="parTrans" cxnId="{EB3076BF-121A-E845-A33F-CB4398C88552}">
      <dgm:prSet/>
      <dgm:spPr/>
      <dgm:t>
        <a:bodyPr/>
        <a:lstStyle/>
        <a:p>
          <a:endParaRPr lang="en-US" sz="1200"/>
        </a:p>
      </dgm:t>
    </dgm:pt>
    <dgm:pt modelId="{177A92AA-C4B8-6745-BFD1-E4B51114AF06}" type="sibTrans" cxnId="{EB3076BF-121A-E845-A33F-CB4398C88552}">
      <dgm:prSet/>
      <dgm:spPr/>
      <dgm:t>
        <a:bodyPr/>
        <a:lstStyle/>
        <a:p>
          <a:endParaRPr lang="en-US" sz="1200"/>
        </a:p>
      </dgm:t>
    </dgm:pt>
    <dgm:pt modelId="{DB2079DB-E168-0E4E-9137-DDB5475C264A}">
      <dgm:prSet custT="1"/>
      <dgm:spPr/>
      <dgm:t>
        <a:bodyPr/>
        <a:lstStyle/>
        <a:p>
          <a:r>
            <a:rPr lang="en-US" sz="1200" b="0">
              <a:latin typeface="Avenir" panose="02000503020000020003" pitchFamily="2" charset="0"/>
            </a:rPr>
            <a:t>Engineering/ Biomed</a:t>
          </a:r>
        </a:p>
      </dgm:t>
    </dgm:pt>
    <dgm:pt modelId="{39B45E16-3725-E24F-BFAA-C3BCC10AB240}" type="parTrans" cxnId="{6FDE66E2-7E74-F84B-8A75-B0AAF8314F72}">
      <dgm:prSet/>
      <dgm:spPr/>
      <dgm:t>
        <a:bodyPr/>
        <a:lstStyle/>
        <a:p>
          <a:endParaRPr lang="en-US" sz="1200"/>
        </a:p>
      </dgm:t>
    </dgm:pt>
    <dgm:pt modelId="{DF864853-9616-1849-9EBA-833DBA2A0699}" type="sibTrans" cxnId="{6FDE66E2-7E74-F84B-8A75-B0AAF8314F72}">
      <dgm:prSet/>
      <dgm:spPr/>
      <dgm:t>
        <a:bodyPr/>
        <a:lstStyle/>
        <a:p>
          <a:endParaRPr lang="en-US" sz="1200"/>
        </a:p>
      </dgm:t>
    </dgm:pt>
    <dgm:pt modelId="{EE8CD5E8-7BF7-9E4E-B29C-D6F3ED4D7817}">
      <dgm:prSet custT="1"/>
      <dgm:spPr/>
      <dgm:t>
        <a:bodyPr/>
        <a:lstStyle/>
        <a:p>
          <a:r>
            <a:rPr lang="en-US" sz="1200" b="0">
              <a:latin typeface="Avenir" panose="02000503020000020003" pitchFamily="2" charset="0"/>
            </a:rPr>
            <a:t>Public Safety</a:t>
          </a:r>
        </a:p>
      </dgm:t>
    </dgm:pt>
    <dgm:pt modelId="{CE56DB94-3440-494E-ACD1-15E4963EF38B}" type="parTrans" cxnId="{319E9D4D-9BD9-BB47-A889-357A558A40D6}">
      <dgm:prSet/>
      <dgm:spPr/>
      <dgm:t>
        <a:bodyPr/>
        <a:lstStyle/>
        <a:p>
          <a:endParaRPr lang="en-US" sz="1200"/>
        </a:p>
      </dgm:t>
    </dgm:pt>
    <dgm:pt modelId="{72E9B1EB-8FCE-C84B-9C22-97615839B7A3}" type="sibTrans" cxnId="{319E9D4D-9BD9-BB47-A889-357A558A40D6}">
      <dgm:prSet/>
      <dgm:spPr/>
      <dgm:t>
        <a:bodyPr/>
        <a:lstStyle/>
        <a:p>
          <a:endParaRPr lang="en-US" sz="1200"/>
        </a:p>
      </dgm:t>
    </dgm:pt>
    <dgm:pt modelId="{8650186E-B7FC-4647-9D0E-B38FB2AC39AA}">
      <dgm:prSet custT="1"/>
      <dgm:spPr/>
      <dgm:t>
        <a:bodyPr/>
        <a:lstStyle/>
        <a:p>
          <a:r>
            <a:rPr lang="en-US" sz="1200" b="0">
              <a:latin typeface="Avenir" panose="02000503020000020003" pitchFamily="2" charset="0"/>
            </a:rPr>
            <a:t> Clinical Trials</a:t>
          </a:r>
        </a:p>
      </dgm:t>
    </dgm:pt>
    <dgm:pt modelId="{05C58848-4EE5-9946-B646-7CBEE07C852C}" type="parTrans" cxnId="{F9501C41-9752-1B4A-9EF4-D3585DF48D79}">
      <dgm:prSet/>
      <dgm:spPr/>
      <dgm:t>
        <a:bodyPr/>
        <a:lstStyle/>
        <a:p>
          <a:endParaRPr lang="en-US" sz="1200"/>
        </a:p>
      </dgm:t>
    </dgm:pt>
    <dgm:pt modelId="{6DD03060-1F36-4E4F-BFA9-DFA8BAF28F96}" type="sibTrans" cxnId="{F9501C41-9752-1B4A-9EF4-D3585DF48D79}">
      <dgm:prSet/>
      <dgm:spPr/>
      <dgm:t>
        <a:bodyPr/>
        <a:lstStyle/>
        <a:p>
          <a:endParaRPr lang="en-US" sz="1200"/>
        </a:p>
      </dgm:t>
    </dgm:pt>
    <dgm:pt modelId="{6BC20C69-8882-214F-85C3-FBF1410327ED}">
      <dgm:prSet custT="1"/>
      <dgm:spPr/>
      <dgm:t>
        <a:bodyPr/>
        <a:lstStyle/>
        <a:p>
          <a:r>
            <a:rPr lang="en-US" sz="1200" b="0">
              <a:latin typeface="Avenir" panose="02000503020000020003" pitchFamily="2" charset="0"/>
            </a:rPr>
            <a:t>OR, ICU ED, Med/ </a:t>
          </a:r>
          <a:r>
            <a:rPr lang="en-US" sz="1200" b="0" err="1">
              <a:latin typeface="Avenir" panose="02000503020000020003" pitchFamily="2" charset="0"/>
            </a:rPr>
            <a:t>Surg</a:t>
          </a:r>
          <a:endParaRPr lang="en-US" sz="1200" b="0">
            <a:latin typeface="Avenir" panose="02000503020000020003" pitchFamily="2" charset="0"/>
          </a:endParaRPr>
        </a:p>
      </dgm:t>
    </dgm:pt>
    <dgm:pt modelId="{A01A1BCB-04D6-6E46-B4B0-83F71DE6538A}" type="parTrans" cxnId="{3D0FAF29-F7F1-9D46-B381-9999BDB8A57B}">
      <dgm:prSet/>
      <dgm:spPr/>
      <dgm:t>
        <a:bodyPr/>
        <a:lstStyle/>
        <a:p>
          <a:endParaRPr lang="en-US" sz="1200"/>
        </a:p>
      </dgm:t>
    </dgm:pt>
    <dgm:pt modelId="{3F6530EE-CFD0-114A-B919-D7C2C8A2EC7A}" type="sibTrans" cxnId="{3D0FAF29-F7F1-9D46-B381-9999BDB8A57B}">
      <dgm:prSet/>
      <dgm:spPr/>
      <dgm:t>
        <a:bodyPr/>
        <a:lstStyle/>
        <a:p>
          <a:endParaRPr lang="en-US" sz="1200"/>
        </a:p>
      </dgm:t>
    </dgm:pt>
    <dgm:pt modelId="{8448B4CD-5135-4244-9970-243884696B6D}">
      <dgm:prSet custT="1"/>
      <dgm:spPr/>
      <dgm:t>
        <a:bodyPr/>
        <a:lstStyle/>
        <a:p>
          <a:r>
            <a:rPr lang="en-US" sz="1200" b="0">
              <a:latin typeface="Avenir" panose="02000503020000020003" pitchFamily="2" charset="0"/>
            </a:rPr>
            <a:t>Internal</a:t>
          </a:r>
        </a:p>
      </dgm:t>
    </dgm:pt>
    <dgm:pt modelId="{81BB1EC0-467A-174C-B2A7-A1BEA09D53BB}" type="parTrans" cxnId="{9C82BBB8-225D-D949-960C-BEED40E3B60B}">
      <dgm:prSet/>
      <dgm:spPr/>
      <dgm:t>
        <a:bodyPr/>
        <a:lstStyle/>
        <a:p>
          <a:endParaRPr lang="en-US" sz="1200"/>
        </a:p>
      </dgm:t>
    </dgm:pt>
    <dgm:pt modelId="{31761EB0-8CC1-C840-A63A-302315ED282C}" type="sibTrans" cxnId="{9C82BBB8-225D-D949-960C-BEED40E3B60B}">
      <dgm:prSet/>
      <dgm:spPr/>
      <dgm:t>
        <a:bodyPr/>
        <a:lstStyle/>
        <a:p>
          <a:endParaRPr lang="en-US" sz="1200"/>
        </a:p>
      </dgm:t>
    </dgm:pt>
    <dgm:pt modelId="{68126060-67C5-FF46-BE79-C72C94DD9C1B}">
      <dgm:prSet custT="1"/>
      <dgm:spPr/>
      <dgm:t>
        <a:bodyPr/>
        <a:lstStyle/>
        <a:p>
          <a:r>
            <a:rPr lang="en-US" sz="1200" b="0">
              <a:latin typeface="Avenir" panose="02000503020000020003" pitchFamily="2" charset="0"/>
            </a:rPr>
            <a:t>External</a:t>
          </a:r>
        </a:p>
      </dgm:t>
    </dgm:pt>
    <dgm:pt modelId="{E397A57D-6926-CF45-BA93-FF16D0EBB30A}" type="parTrans" cxnId="{80258959-DA03-E74A-8BDD-AB541760172F}">
      <dgm:prSet/>
      <dgm:spPr/>
      <dgm:t>
        <a:bodyPr/>
        <a:lstStyle/>
        <a:p>
          <a:endParaRPr lang="en-US" sz="1200"/>
        </a:p>
      </dgm:t>
    </dgm:pt>
    <dgm:pt modelId="{DA0E7045-0B9B-5D46-A12F-20FB9634AD4E}" type="sibTrans" cxnId="{80258959-DA03-E74A-8BDD-AB541760172F}">
      <dgm:prSet/>
      <dgm:spPr/>
      <dgm:t>
        <a:bodyPr/>
        <a:lstStyle/>
        <a:p>
          <a:endParaRPr lang="en-US" sz="1200"/>
        </a:p>
      </dgm:t>
    </dgm:pt>
    <dgm:pt modelId="{DF81A265-C371-0D4E-B453-2FB75857857C}">
      <dgm:prSet custT="1"/>
      <dgm:spPr/>
      <dgm:t>
        <a:bodyPr/>
        <a:lstStyle/>
        <a:p>
          <a:r>
            <a:rPr lang="en-US" sz="1200" b="0">
              <a:latin typeface="Avenir" panose="02000503020000020003" pitchFamily="2" charset="0"/>
            </a:rPr>
            <a:t>Stewardship</a:t>
          </a:r>
        </a:p>
      </dgm:t>
    </dgm:pt>
    <dgm:pt modelId="{1DA8A0CB-645B-4B45-9F14-EFC5D6AF8954}" type="parTrans" cxnId="{C14E6313-85FB-4640-9AE9-C2215978DD2F}">
      <dgm:prSet/>
      <dgm:spPr/>
      <dgm:t>
        <a:bodyPr/>
        <a:lstStyle/>
        <a:p>
          <a:endParaRPr lang="en-US" sz="1200"/>
        </a:p>
      </dgm:t>
    </dgm:pt>
    <dgm:pt modelId="{9533E93C-8C3A-0D40-8435-ED24561CCD94}" type="sibTrans" cxnId="{C14E6313-85FB-4640-9AE9-C2215978DD2F}">
      <dgm:prSet/>
      <dgm:spPr/>
      <dgm:t>
        <a:bodyPr/>
        <a:lstStyle/>
        <a:p>
          <a:endParaRPr lang="en-US" sz="1200"/>
        </a:p>
      </dgm:t>
    </dgm:pt>
    <dgm:pt modelId="{3CC4D17F-F4B0-6E46-9E31-CE08001735B2}">
      <dgm:prSet custT="1"/>
      <dgm:spPr/>
      <dgm:t>
        <a:bodyPr/>
        <a:lstStyle/>
        <a:p>
          <a:r>
            <a:rPr lang="en-US" sz="1200" b="0">
              <a:latin typeface="Avenir" panose="02000503020000020003" pitchFamily="2" charset="0"/>
            </a:rPr>
            <a:t> new platforms</a:t>
          </a:r>
        </a:p>
      </dgm:t>
    </dgm:pt>
    <dgm:pt modelId="{1EE20AFE-E0F2-1E4B-81E9-177C89627160}" type="parTrans" cxnId="{9C67BC82-9B7A-B646-9080-7FBD605A9ACB}">
      <dgm:prSet/>
      <dgm:spPr/>
      <dgm:t>
        <a:bodyPr/>
        <a:lstStyle/>
        <a:p>
          <a:endParaRPr lang="en-US" sz="1200"/>
        </a:p>
      </dgm:t>
    </dgm:pt>
    <dgm:pt modelId="{F6243F95-0DA5-BF42-82E3-E3BA31D05995}" type="sibTrans" cxnId="{9C67BC82-9B7A-B646-9080-7FBD605A9ACB}">
      <dgm:prSet/>
      <dgm:spPr/>
      <dgm:t>
        <a:bodyPr/>
        <a:lstStyle/>
        <a:p>
          <a:endParaRPr lang="en-US" sz="1200"/>
        </a:p>
      </dgm:t>
    </dgm:pt>
    <dgm:pt modelId="{E3EDEE21-C48E-E649-A580-88028FC27496}">
      <dgm:prSet custT="1"/>
      <dgm:spPr>
        <a:solidFill>
          <a:schemeClr val="accent1"/>
        </a:solidFill>
      </dgm:spPr>
      <dgm:t>
        <a:bodyPr/>
        <a:lstStyle/>
        <a:p>
          <a:r>
            <a:rPr lang="en-US" sz="1200" b="0">
              <a:latin typeface="Avenir" panose="02000503020000020003" pitchFamily="2" charset="0"/>
            </a:rPr>
            <a:t>Dashboards</a:t>
          </a:r>
        </a:p>
      </dgm:t>
    </dgm:pt>
    <dgm:pt modelId="{8EDCF1BE-B68A-E248-A800-65034A0F740A}" type="parTrans" cxnId="{8D92447A-BF0E-FF40-8DFC-74795F980F8F}">
      <dgm:prSet/>
      <dgm:spPr/>
      <dgm:t>
        <a:bodyPr/>
        <a:lstStyle/>
        <a:p>
          <a:endParaRPr lang="en-US" sz="1200"/>
        </a:p>
      </dgm:t>
    </dgm:pt>
    <dgm:pt modelId="{3775272F-7751-3F4D-8845-084EDC32039D}" type="sibTrans" cxnId="{8D92447A-BF0E-FF40-8DFC-74795F980F8F}">
      <dgm:prSet/>
      <dgm:spPr/>
      <dgm:t>
        <a:bodyPr/>
        <a:lstStyle/>
        <a:p>
          <a:endParaRPr lang="en-US" sz="1200"/>
        </a:p>
      </dgm:t>
    </dgm:pt>
    <dgm:pt modelId="{DA7077AC-4EB3-564C-BE9C-FE66E7FB7E45}">
      <dgm:prSet custT="1"/>
      <dgm:spPr/>
      <dgm:t>
        <a:bodyPr/>
        <a:lstStyle/>
        <a:p>
          <a:r>
            <a:rPr lang="en-US" sz="1200" b="0" err="1">
              <a:latin typeface="Avenir" panose="02000503020000020003" pitchFamily="2" charset="0"/>
            </a:rPr>
            <a:t>Telemed</a:t>
          </a:r>
          <a:endParaRPr lang="en-US" sz="1200" b="0">
            <a:latin typeface="Avenir" panose="02000503020000020003" pitchFamily="2" charset="0"/>
          </a:endParaRPr>
        </a:p>
      </dgm:t>
    </dgm:pt>
    <dgm:pt modelId="{19AE74A1-1139-A74C-B8C4-33614AF56345}" type="parTrans" cxnId="{CE10D008-E4AB-BD41-B2E8-BCB59A27444B}">
      <dgm:prSet/>
      <dgm:spPr/>
      <dgm:t>
        <a:bodyPr/>
        <a:lstStyle/>
        <a:p>
          <a:endParaRPr lang="en-US" sz="1200"/>
        </a:p>
      </dgm:t>
    </dgm:pt>
    <dgm:pt modelId="{9F93D1DF-2AE5-0546-81CE-6F4A3B77FD8C}" type="sibTrans" cxnId="{CE10D008-E4AB-BD41-B2E8-BCB59A27444B}">
      <dgm:prSet/>
      <dgm:spPr/>
      <dgm:t>
        <a:bodyPr/>
        <a:lstStyle/>
        <a:p>
          <a:endParaRPr lang="en-US" sz="1200"/>
        </a:p>
      </dgm:t>
    </dgm:pt>
    <dgm:pt modelId="{C9AB316D-9107-614E-9ACE-E0AF159B91C2}">
      <dgm:prSet custT="1"/>
      <dgm:spPr/>
      <dgm:t>
        <a:bodyPr/>
        <a:lstStyle/>
        <a:p>
          <a:r>
            <a:rPr lang="en-US" sz="1200" b="0">
              <a:latin typeface="Avenir" panose="02000503020000020003" pitchFamily="2" charset="0"/>
            </a:rPr>
            <a:t>Apps, websites</a:t>
          </a:r>
        </a:p>
      </dgm:t>
    </dgm:pt>
    <dgm:pt modelId="{67DB2DDE-7521-C242-9301-C30CD9B43A77}" type="parTrans" cxnId="{42416E2C-17E4-A941-9798-D567334C6470}">
      <dgm:prSet/>
      <dgm:spPr/>
      <dgm:t>
        <a:bodyPr/>
        <a:lstStyle/>
        <a:p>
          <a:endParaRPr lang="en-US" sz="1200"/>
        </a:p>
      </dgm:t>
    </dgm:pt>
    <dgm:pt modelId="{97A76214-B821-7B4D-9494-BBF381BFEB2F}" type="sibTrans" cxnId="{42416E2C-17E4-A941-9798-D567334C6470}">
      <dgm:prSet/>
      <dgm:spPr/>
      <dgm:t>
        <a:bodyPr/>
        <a:lstStyle/>
        <a:p>
          <a:endParaRPr lang="en-US" sz="1200"/>
        </a:p>
      </dgm:t>
    </dgm:pt>
    <dgm:pt modelId="{0D05E971-9172-8D42-8B67-0DF5C0705F35}">
      <dgm:prSet custT="1"/>
      <dgm:spPr/>
      <dgm:t>
        <a:bodyPr/>
        <a:lstStyle/>
        <a:p>
          <a:r>
            <a:rPr lang="en-US" sz="1200" b="0">
              <a:latin typeface="Avenir" panose="02000503020000020003" pitchFamily="2" charset="0"/>
            </a:rPr>
            <a:t>Protocols </a:t>
          </a:r>
        </a:p>
      </dgm:t>
    </dgm:pt>
    <dgm:pt modelId="{1DCDF8B3-E462-6342-B13D-CDE785AB93C6}" type="parTrans" cxnId="{0DC978C3-3F43-C14C-8F38-C95BDB06C52D}">
      <dgm:prSet/>
      <dgm:spPr/>
      <dgm:t>
        <a:bodyPr/>
        <a:lstStyle/>
        <a:p>
          <a:endParaRPr lang="en-US" sz="1200"/>
        </a:p>
      </dgm:t>
    </dgm:pt>
    <dgm:pt modelId="{C9486F88-6E86-1D44-830F-00292C435C9F}" type="sibTrans" cxnId="{0DC978C3-3F43-C14C-8F38-C95BDB06C52D}">
      <dgm:prSet/>
      <dgm:spPr/>
      <dgm:t>
        <a:bodyPr/>
        <a:lstStyle/>
        <a:p>
          <a:endParaRPr lang="en-US" sz="1200"/>
        </a:p>
      </dgm:t>
    </dgm:pt>
    <dgm:pt modelId="{3C949C70-6C7D-274C-834E-2ECC83A779D4}">
      <dgm:prSet custT="1"/>
      <dgm:spPr>
        <a:solidFill>
          <a:schemeClr val="accent1"/>
        </a:solidFill>
      </dgm:spPr>
      <dgm:t>
        <a:bodyPr/>
        <a:lstStyle/>
        <a:p>
          <a:r>
            <a:rPr lang="en-US" sz="1200" b="0">
              <a:solidFill>
                <a:schemeClr val="bg1"/>
              </a:solidFill>
              <a:latin typeface="Avenir" panose="02000503020000020003" pitchFamily="2" charset="0"/>
            </a:rPr>
            <a:t>COVID Protocols</a:t>
          </a:r>
        </a:p>
      </dgm:t>
    </dgm:pt>
    <dgm:pt modelId="{44801A40-3D11-694C-A906-6E3699293FF4}" type="parTrans" cxnId="{19A9B954-D0B5-EA4F-A0EF-C460361A0DC3}">
      <dgm:prSet/>
      <dgm:spPr/>
      <dgm:t>
        <a:bodyPr/>
        <a:lstStyle/>
        <a:p>
          <a:endParaRPr lang="en-US" sz="1200"/>
        </a:p>
      </dgm:t>
    </dgm:pt>
    <dgm:pt modelId="{BC28DA2F-140E-254E-9E8F-3BC06970A21F}" type="sibTrans" cxnId="{19A9B954-D0B5-EA4F-A0EF-C460361A0DC3}">
      <dgm:prSet/>
      <dgm:spPr/>
      <dgm:t>
        <a:bodyPr/>
        <a:lstStyle/>
        <a:p>
          <a:endParaRPr lang="en-US" sz="1200"/>
        </a:p>
      </dgm:t>
    </dgm:pt>
    <dgm:pt modelId="{23848C0F-6637-1B46-B157-B70A265534A8}">
      <dgm:prSet custT="1"/>
      <dgm:spPr/>
      <dgm:t>
        <a:bodyPr/>
        <a:lstStyle/>
        <a:p>
          <a:r>
            <a:rPr lang="en-US" sz="1200" b="0">
              <a:latin typeface="Avenir" panose="02000503020000020003" pitchFamily="2" charset="0"/>
            </a:rPr>
            <a:t>PPE Education, distribution</a:t>
          </a:r>
        </a:p>
      </dgm:t>
    </dgm:pt>
    <dgm:pt modelId="{9220922E-5B2A-574C-A1D6-627EC4CAAE78}" type="parTrans" cxnId="{11998C32-D2AC-5C40-9352-0F0B0781798F}">
      <dgm:prSet/>
      <dgm:spPr/>
      <dgm:t>
        <a:bodyPr/>
        <a:lstStyle/>
        <a:p>
          <a:endParaRPr lang="en-US" sz="1200"/>
        </a:p>
      </dgm:t>
    </dgm:pt>
    <dgm:pt modelId="{88FEE57C-36DE-6442-B5C4-8A9286F429D3}" type="sibTrans" cxnId="{11998C32-D2AC-5C40-9352-0F0B0781798F}">
      <dgm:prSet/>
      <dgm:spPr/>
      <dgm:t>
        <a:bodyPr/>
        <a:lstStyle/>
        <a:p>
          <a:endParaRPr lang="en-US" sz="1200"/>
        </a:p>
      </dgm:t>
    </dgm:pt>
    <dgm:pt modelId="{AFAE1028-DF4F-8E42-A832-B2934BB05321}">
      <dgm:prSet custT="1"/>
      <dgm:spPr/>
      <dgm:t>
        <a:bodyPr/>
        <a:lstStyle/>
        <a:p>
          <a:r>
            <a:rPr lang="en-US" sz="1200" b="0">
              <a:latin typeface="Avenir" panose="02000503020000020003" pitchFamily="2" charset="0"/>
            </a:rPr>
            <a:t>Emotional Support</a:t>
          </a:r>
        </a:p>
      </dgm:t>
    </dgm:pt>
    <dgm:pt modelId="{1FCEE2A0-B731-3044-A9C9-4491A4684A0D}" type="parTrans" cxnId="{C032FE7A-A21D-3B46-9E4B-5F30F86831A9}">
      <dgm:prSet/>
      <dgm:spPr/>
      <dgm:t>
        <a:bodyPr/>
        <a:lstStyle/>
        <a:p>
          <a:endParaRPr lang="en-US" sz="1200"/>
        </a:p>
      </dgm:t>
    </dgm:pt>
    <dgm:pt modelId="{812DE579-9A29-204F-8358-4AD0E13E51D5}" type="sibTrans" cxnId="{C032FE7A-A21D-3B46-9E4B-5F30F86831A9}">
      <dgm:prSet/>
      <dgm:spPr/>
      <dgm:t>
        <a:bodyPr/>
        <a:lstStyle/>
        <a:p>
          <a:endParaRPr lang="en-US" sz="1200"/>
        </a:p>
      </dgm:t>
    </dgm:pt>
    <dgm:pt modelId="{D08F6381-26CA-3147-9D40-060BD04B7BFB}">
      <dgm:prSet custT="1"/>
      <dgm:spPr/>
      <dgm:t>
        <a:bodyPr/>
        <a:lstStyle/>
        <a:p>
          <a:r>
            <a:rPr lang="en-US" sz="1200" b="0">
              <a:latin typeface="Avenir" panose="02000503020000020003" pitchFamily="2" charset="0"/>
            </a:rPr>
            <a:t>Redeploy staff</a:t>
          </a:r>
        </a:p>
      </dgm:t>
    </dgm:pt>
    <dgm:pt modelId="{3AD7781D-7218-8A41-8D9A-1DAD3B0E127B}" type="parTrans" cxnId="{0827291A-FD7D-0847-88DE-9AC7684902B5}">
      <dgm:prSet/>
      <dgm:spPr/>
      <dgm:t>
        <a:bodyPr/>
        <a:lstStyle/>
        <a:p>
          <a:endParaRPr lang="en-US" sz="1200"/>
        </a:p>
      </dgm:t>
    </dgm:pt>
    <dgm:pt modelId="{08705F44-3B7E-7F44-84CD-50655E3BE8EB}" type="sibTrans" cxnId="{0827291A-FD7D-0847-88DE-9AC7684902B5}">
      <dgm:prSet/>
      <dgm:spPr/>
      <dgm:t>
        <a:bodyPr/>
        <a:lstStyle/>
        <a:p>
          <a:endParaRPr lang="en-US" sz="1200"/>
        </a:p>
      </dgm:t>
    </dgm:pt>
    <dgm:pt modelId="{A70A1096-A208-C44F-B573-CB587A0BE1AE}">
      <dgm:prSet custT="1"/>
      <dgm:spPr/>
      <dgm:t>
        <a:bodyPr/>
        <a:lstStyle/>
        <a:p>
          <a:r>
            <a:rPr lang="en-US" sz="1200" b="0">
              <a:latin typeface="Avenir" panose="02000503020000020003" pitchFamily="2" charset="0"/>
            </a:rPr>
            <a:t>Testing sites</a:t>
          </a:r>
        </a:p>
      </dgm:t>
    </dgm:pt>
    <dgm:pt modelId="{9A42D56B-47A8-334F-BEF0-568486DE980F}" type="parTrans" cxnId="{F2039771-911D-CC47-A052-EE3C049E98F4}">
      <dgm:prSet/>
      <dgm:spPr/>
      <dgm:t>
        <a:bodyPr/>
        <a:lstStyle/>
        <a:p>
          <a:endParaRPr lang="en-US" sz="1200"/>
        </a:p>
      </dgm:t>
    </dgm:pt>
    <dgm:pt modelId="{B6D874C5-DB37-1B4B-81CA-8F94311A4F63}" type="sibTrans" cxnId="{F2039771-911D-CC47-A052-EE3C049E98F4}">
      <dgm:prSet/>
      <dgm:spPr/>
      <dgm:t>
        <a:bodyPr/>
        <a:lstStyle/>
        <a:p>
          <a:endParaRPr lang="en-US" sz="1200"/>
        </a:p>
      </dgm:t>
    </dgm:pt>
    <dgm:pt modelId="{95DC83C4-0E64-8747-B30A-D5F4B5548469}">
      <dgm:prSet custT="1"/>
      <dgm:spPr/>
      <dgm:t>
        <a:bodyPr/>
        <a:lstStyle/>
        <a:p>
          <a:r>
            <a:rPr lang="en-US" sz="1200" b="0">
              <a:latin typeface="Avenir" panose="02000503020000020003" pitchFamily="2" charset="0"/>
            </a:rPr>
            <a:t>Dep of Health, FEMA, HHS</a:t>
          </a:r>
        </a:p>
      </dgm:t>
    </dgm:pt>
    <dgm:pt modelId="{E9BC5E46-F1B7-6743-8D2F-604903FBC812}" type="parTrans" cxnId="{C3CF6A01-114C-844B-BE68-90A5921261C3}">
      <dgm:prSet/>
      <dgm:spPr/>
      <dgm:t>
        <a:bodyPr/>
        <a:lstStyle/>
        <a:p>
          <a:endParaRPr lang="en-US" sz="1200"/>
        </a:p>
      </dgm:t>
    </dgm:pt>
    <dgm:pt modelId="{B61651D2-7369-EA4A-A25D-092DD8B59512}" type="sibTrans" cxnId="{C3CF6A01-114C-844B-BE68-90A5921261C3}">
      <dgm:prSet/>
      <dgm:spPr/>
      <dgm:t>
        <a:bodyPr/>
        <a:lstStyle/>
        <a:p>
          <a:endParaRPr lang="en-US" sz="1200"/>
        </a:p>
      </dgm:t>
    </dgm:pt>
    <dgm:pt modelId="{662BD8CB-FE95-4246-9CA7-705506F90A00}">
      <dgm:prSet custT="1"/>
      <dgm:spPr/>
      <dgm:t>
        <a:bodyPr/>
        <a:lstStyle/>
        <a:p>
          <a:r>
            <a:rPr lang="en-US" sz="1200" b="0">
              <a:latin typeface="Avenir" panose="02000503020000020003" pitchFamily="2" charset="0"/>
            </a:rPr>
            <a:t>Hospitals</a:t>
          </a:r>
        </a:p>
      </dgm:t>
    </dgm:pt>
    <dgm:pt modelId="{3B5FEEFD-3B3C-E043-B2F3-49CF7EA4F785}" type="parTrans" cxnId="{4DDE89CA-343E-BC4C-AD7E-AE371DD055E2}">
      <dgm:prSet/>
      <dgm:spPr/>
      <dgm:t>
        <a:bodyPr/>
        <a:lstStyle/>
        <a:p>
          <a:endParaRPr lang="en-US" sz="1200"/>
        </a:p>
      </dgm:t>
    </dgm:pt>
    <dgm:pt modelId="{7F2FBE00-B968-ED45-9284-AFA1D4DCF49A}" type="sibTrans" cxnId="{4DDE89CA-343E-BC4C-AD7E-AE371DD055E2}">
      <dgm:prSet/>
      <dgm:spPr/>
      <dgm:t>
        <a:bodyPr/>
        <a:lstStyle/>
        <a:p>
          <a:endParaRPr lang="en-US" sz="1200"/>
        </a:p>
      </dgm:t>
    </dgm:pt>
    <dgm:pt modelId="{D405D17F-FA45-8C41-9DAB-C62876030DE3}">
      <dgm:prSet custT="1"/>
      <dgm:spPr/>
      <dgm:t>
        <a:bodyPr/>
        <a:lstStyle/>
        <a:p>
          <a:r>
            <a:rPr lang="en-US" sz="1200" b="0">
              <a:latin typeface="Avenir" panose="02000503020000020003" pitchFamily="2" charset="0"/>
            </a:rPr>
            <a:t>Employee Health</a:t>
          </a:r>
        </a:p>
      </dgm:t>
    </dgm:pt>
    <dgm:pt modelId="{05226361-FDC0-F34D-B404-721A7087F2A0}" type="parTrans" cxnId="{A11B6A6E-1BD1-4B4E-94AE-32C8EF22AF1A}">
      <dgm:prSet/>
      <dgm:spPr/>
      <dgm:t>
        <a:bodyPr/>
        <a:lstStyle/>
        <a:p>
          <a:endParaRPr lang="en-US" sz="1200"/>
        </a:p>
      </dgm:t>
    </dgm:pt>
    <dgm:pt modelId="{0CFF1A64-C8E0-214D-9A5F-FD4E1D05CD78}" type="sibTrans" cxnId="{A11B6A6E-1BD1-4B4E-94AE-32C8EF22AF1A}">
      <dgm:prSet/>
      <dgm:spPr/>
      <dgm:t>
        <a:bodyPr/>
        <a:lstStyle/>
        <a:p>
          <a:endParaRPr lang="en-US" sz="1200"/>
        </a:p>
      </dgm:t>
    </dgm:pt>
    <dgm:pt modelId="{A558F0DD-7BB0-5D47-A73D-80E7E4586B0B}">
      <dgm:prSet custT="1"/>
      <dgm:spPr/>
      <dgm:t>
        <a:bodyPr/>
        <a:lstStyle/>
        <a:p>
          <a:r>
            <a:rPr lang="en-US" sz="1200" b="0">
              <a:latin typeface="Avenir" panose="02000503020000020003" pitchFamily="2" charset="0"/>
            </a:rPr>
            <a:t>EVS</a:t>
          </a:r>
        </a:p>
      </dgm:t>
    </dgm:pt>
    <dgm:pt modelId="{7CFD1180-889F-0247-9F20-5CB34B65B256}" type="parTrans" cxnId="{3464DD53-7CA3-FA44-A8A3-DA3AA6A70E1D}">
      <dgm:prSet/>
      <dgm:spPr/>
      <dgm:t>
        <a:bodyPr/>
        <a:lstStyle/>
        <a:p>
          <a:endParaRPr lang="en-US" sz="1200"/>
        </a:p>
      </dgm:t>
    </dgm:pt>
    <dgm:pt modelId="{B7A7793A-A1CC-7C45-978D-7453504D49A1}" type="sibTrans" cxnId="{3464DD53-7CA3-FA44-A8A3-DA3AA6A70E1D}">
      <dgm:prSet/>
      <dgm:spPr/>
      <dgm:t>
        <a:bodyPr/>
        <a:lstStyle/>
        <a:p>
          <a:endParaRPr lang="en-US" sz="1200"/>
        </a:p>
      </dgm:t>
    </dgm:pt>
    <dgm:pt modelId="{72AB26CA-0AE6-6D46-99FF-1ACE1605B272}">
      <dgm:prSet custT="1"/>
      <dgm:spPr/>
      <dgm:t>
        <a:bodyPr/>
        <a:lstStyle/>
        <a:p>
          <a:r>
            <a:rPr lang="en-US" sz="1200" b="0">
              <a:latin typeface="Avenir" panose="02000503020000020003" pitchFamily="2" charset="0"/>
            </a:rPr>
            <a:t>Treatment protocols</a:t>
          </a:r>
        </a:p>
      </dgm:t>
    </dgm:pt>
    <dgm:pt modelId="{1E5CEC9B-D135-9A4D-A117-919A7133AD2C}" type="parTrans" cxnId="{9BC26D46-15E1-0141-898D-CE2AD793972A}">
      <dgm:prSet/>
      <dgm:spPr/>
      <dgm:t>
        <a:bodyPr/>
        <a:lstStyle/>
        <a:p>
          <a:endParaRPr lang="en-US" sz="1200"/>
        </a:p>
      </dgm:t>
    </dgm:pt>
    <dgm:pt modelId="{104EE498-F899-7644-BEA4-4F229A4C18D7}" type="sibTrans" cxnId="{9BC26D46-15E1-0141-898D-CE2AD793972A}">
      <dgm:prSet/>
      <dgm:spPr/>
      <dgm:t>
        <a:bodyPr/>
        <a:lstStyle/>
        <a:p>
          <a:endParaRPr lang="en-US" sz="1200"/>
        </a:p>
      </dgm:t>
    </dgm:pt>
    <dgm:pt modelId="{D4A0D67A-E17B-824D-81EF-0F8F40758353}">
      <dgm:prSet custT="1"/>
      <dgm:spPr>
        <a:solidFill>
          <a:schemeClr val="tx2">
            <a:lumMod val="75000"/>
          </a:schemeClr>
        </a:solidFill>
        <a:ln>
          <a:solidFill>
            <a:schemeClr val="bg1"/>
          </a:solidFill>
        </a:ln>
      </dgm:spPr>
      <dgm:t>
        <a:bodyPr/>
        <a:lstStyle/>
        <a:p>
          <a:r>
            <a:rPr lang="en-US" sz="1200" b="0">
              <a:solidFill>
                <a:schemeClr val="bg1"/>
              </a:solidFill>
              <a:latin typeface="Avenir" panose="02000503020000020003" pitchFamily="2" charset="0"/>
            </a:rPr>
            <a:t>System</a:t>
          </a:r>
        </a:p>
        <a:p>
          <a:r>
            <a:rPr lang="en-US" sz="1200" b="0">
              <a:solidFill>
                <a:schemeClr val="bg1"/>
              </a:solidFill>
              <a:latin typeface="Avenir" panose="02000503020000020003" pitchFamily="2" charset="0"/>
            </a:rPr>
            <a:t>Leaders</a:t>
          </a:r>
        </a:p>
      </dgm:t>
    </dgm:pt>
    <dgm:pt modelId="{B6E288FA-8D0C-6B47-A506-4F5D22E5FF14}" type="parTrans" cxnId="{D4E4F05B-30BE-1945-A8A3-D59727BEAA9A}">
      <dgm:prSet/>
      <dgm:spPr/>
      <dgm:t>
        <a:bodyPr/>
        <a:lstStyle/>
        <a:p>
          <a:endParaRPr lang="en-US" sz="1200"/>
        </a:p>
      </dgm:t>
    </dgm:pt>
    <dgm:pt modelId="{870BC139-08C8-C34C-BB15-D2247CC8FBEF}" type="sibTrans" cxnId="{D4E4F05B-30BE-1945-A8A3-D59727BEAA9A}">
      <dgm:prSet/>
      <dgm:spPr/>
      <dgm:t>
        <a:bodyPr/>
        <a:lstStyle/>
        <a:p>
          <a:endParaRPr lang="en-US" sz="1200"/>
        </a:p>
      </dgm:t>
    </dgm:pt>
    <dgm:pt modelId="{F2B78D76-04A8-044E-8531-23D7521B0BB6}">
      <dgm:prSet custT="1"/>
      <dgm:spPr>
        <a:solidFill>
          <a:schemeClr val="tx2">
            <a:lumMod val="60000"/>
            <a:lumOff val="40000"/>
          </a:schemeClr>
        </a:solidFill>
        <a:ln>
          <a:solidFill>
            <a:schemeClr val="bg1"/>
          </a:solidFill>
        </a:ln>
      </dgm:spPr>
      <dgm:t>
        <a:bodyPr/>
        <a:lstStyle/>
        <a:p>
          <a:r>
            <a:rPr lang="en-US" sz="1200" b="0">
              <a:solidFill>
                <a:schemeClr val="bg1"/>
              </a:solidFill>
              <a:latin typeface="Avenir" panose="02000503020000020003" pitchFamily="2" charset="0"/>
            </a:rPr>
            <a:t>CEOs</a:t>
          </a:r>
        </a:p>
      </dgm:t>
    </dgm:pt>
    <dgm:pt modelId="{2268DDA2-88EC-0E4F-A3A5-CFAFA697F381}" type="parTrans" cxnId="{81B7393B-D2D1-F040-9872-B77185DB3D3A}">
      <dgm:prSet/>
      <dgm:spPr/>
      <dgm:t>
        <a:bodyPr/>
        <a:lstStyle/>
        <a:p>
          <a:endParaRPr lang="en-US" sz="1200"/>
        </a:p>
      </dgm:t>
    </dgm:pt>
    <dgm:pt modelId="{E2EF1C27-F29A-D840-B490-F7C01F873877}" type="sibTrans" cxnId="{81B7393B-D2D1-F040-9872-B77185DB3D3A}">
      <dgm:prSet/>
      <dgm:spPr/>
      <dgm:t>
        <a:bodyPr/>
        <a:lstStyle/>
        <a:p>
          <a:endParaRPr lang="en-US" sz="1200"/>
        </a:p>
      </dgm:t>
    </dgm:pt>
    <dgm:pt modelId="{4066975A-46D2-6F4F-A33F-1BCF73074E2E}">
      <dgm:prSet custT="1"/>
      <dgm:spPr>
        <a:solidFill>
          <a:schemeClr val="tx2">
            <a:lumMod val="60000"/>
            <a:lumOff val="40000"/>
          </a:schemeClr>
        </a:solidFill>
        <a:ln>
          <a:solidFill>
            <a:schemeClr val="bg1"/>
          </a:solidFill>
        </a:ln>
      </dgm:spPr>
      <dgm:t>
        <a:bodyPr/>
        <a:lstStyle/>
        <a:p>
          <a:r>
            <a:rPr lang="en-US" sz="1200" b="0">
              <a:solidFill>
                <a:schemeClr val="bg1"/>
              </a:solidFill>
              <a:latin typeface="Avenir" panose="02000503020000020003" pitchFamily="2" charset="0"/>
            </a:rPr>
            <a:t>CNOs</a:t>
          </a:r>
        </a:p>
      </dgm:t>
    </dgm:pt>
    <dgm:pt modelId="{B48A4E31-695C-CC46-97C7-CCA8338B164D}" type="parTrans" cxnId="{5ACA760D-AFBC-DB45-9F6B-D47CD82B779C}">
      <dgm:prSet/>
      <dgm:spPr/>
      <dgm:t>
        <a:bodyPr/>
        <a:lstStyle/>
        <a:p>
          <a:endParaRPr lang="en-US" sz="1200"/>
        </a:p>
      </dgm:t>
    </dgm:pt>
    <dgm:pt modelId="{C501BB9A-398B-6A48-9EB8-72653B06CD61}" type="sibTrans" cxnId="{5ACA760D-AFBC-DB45-9F6B-D47CD82B779C}">
      <dgm:prSet/>
      <dgm:spPr/>
      <dgm:t>
        <a:bodyPr/>
        <a:lstStyle/>
        <a:p>
          <a:endParaRPr lang="en-US" sz="1200"/>
        </a:p>
      </dgm:t>
    </dgm:pt>
    <dgm:pt modelId="{2C4064E0-376C-2242-89D8-DB25F66A238E}">
      <dgm:prSet custT="1"/>
      <dgm:spPr>
        <a:solidFill>
          <a:schemeClr val="tx2">
            <a:lumMod val="60000"/>
            <a:lumOff val="40000"/>
          </a:schemeClr>
        </a:solidFill>
        <a:ln>
          <a:solidFill>
            <a:schemeClr val="bg1"/>
          </a:solidFill>
        </a:ln>
      </dgm:spPr>
      <dgm:t>
        <a:bodyPr/>
        <a:lstStyle/>
        <a:p>
          <a:r>
            <a:rPr lang="en-US" sz="1200" b="0">
              <a:solidFill>
                <a:schemeClr val="bg1"/>
              </a:solidFill>
              <a:latin typeface="Avenir" panose="02000503020000020003" pitchFamily="2" charset="0"/>
            </a:rPr>
            <a:t>COOs</a:t>
          </a:r>
        </a:p>
      </dgm:t>
    </dgm:pt>
    <dgm:pt modelId="{C23BE76C-AB21-0D4A-8008-693576656B2C}" type="parTrans" cxnId="{112316D6-7D02-344C-A731-02C8C2E70E0C}">
      <dgm:prSet/>
      <dgm:spPr/>
      <dgm:t>
        <a:bodyPr/>
        <a:lstStyle/>
        <a:p>
          <a:endParaRPr lang="en-US" sz="1200"/>
        </a:p>
      </dgm:t>
    </dgm:pt>
    <dgm:pt modelId="{68A54F76-5F29-7543-862D-57DE8BD4FE7B}" type="sibTrans" cxnId="{112316D6-7D02-344C-A731-02C8C2E70E0C}">
      <dgm:prSet/>
      <dgm:spPr/>
      <dgm:t>
        <a:bodyPr/>
        <a:lstStyle/>
        <a:p>
          <a:endParaRPr lang="en-US" sz="1200"/>
        </a:p>
      </dgm:t>
    </dgm:pt>
    <dgm:pt modelId="{FBFFC275-EF69-4646-9007-13A914285D23}">
      <dgm:prSet custT="1"/>
      <dgm:spPr>
        <a:solidFill>
          <a:schemeClr val="tx2">
            <a:lumMod val="60000"/>
            <a:lumOff val="40000"/>
          </a:schemeClr>
        </a:solidFill>
        <a:ln>
          <a:solidFill>
            <a:schemeClr val="bg1"/>
          </a:solidFill>
        </a:ln>
      </dgm:spPr>
      <dgm:t>
        <a:bodyPr/>
        <a:lstStyle/>
        <a:p>
          <a:r>
            <a:rPr lang="en-US" sz="1200" b="0" dirty="0">
              <a:solidFill>
                <a:schemeClr val="bg1"/>
              </a:solidFill>
              <a:latin typeface="Avenir" panose="02000503020000020003" pitchFamily="2" charset="0"/>
            </a:rPr>
            <a:t>Physicians and CMOs</a:t>
          </a:r>
        </a:p>
      </dgm:t>
    </dgm:pt>
    <dgm:pt modelId="{83962772-2E30-6E47-BA6C-FC8EC86C8335}" type="parTrans" cxnId="{97F4E864-0A03-114F-8FEA-C69C8FCCDE48}">
      <dgm:prSet/>
      <dgm:spPr/>
      <dgm:t>
        <a:bodyPr/>
        <a:lstStyle/>
        <a:p>
          <a:endParaRPr lang="en-US" sz="1200"/>
        </a:p>
      </dgm:t>
    </dgm:pt>
    <dgm:pt modelId="{3380631C-842D-C74E-8C2F-6F9FD84A5A28}" type="sibTrans" cxnId="{97F4E864-0A03-114F-8FEA-C69C8FCCDE48}">
      <dgm:prSet/>
      <dgm:spPr/>
      <dgm:t>
        <a:bodyPr/>
        <a:lstStyle/>
        <a:p>
          <a:endParaRPr lang="en-US" sz="1200"/>
        </a:p>
      </dgm:t>
    </dgm:pt>
    <dgm:pt modelId="{901DE6B6-2BFB-0644-AF61-6365DD7E94CB}">
      <dgm:prSet custT="1"/>
      <dgm:spPr>
        <a:solidFill>
          <a:schemeClr val="tx2">
            <a:lumMod val="75000"/>
          </a:schemeClr>
        </a:solidFill>
        <a:ln>
          <a:solidFill>
            <a:schemeClr val="bg1"/>
          </a:solidFill>
        </a:ln>
      </dgm:spPr>
      <dgm:t>
        <a:bodyPr/>
        <a:lstStyle/>
        <a:p>
          <a:r>
            <a:rPr lang="en-US" sz="1200" b="0">
              <a:solidFill>
                <a:schemeClr val="bg1"/>
              </a:solidFill>
              <a:latin typeface="Avenir" panose="02000503020000020003" pitchFamily="2" charset="0"/>
            </a:rPr>
            <a:t>Communication</a:t>
          </a:r>
        </a:p>
      </dgm:t>
    </dgm:pt>
    <dgm:pt modelId="{3DCE9566-AF15-E044-A3E4-801F0EC3FA17}" type="parTrans" cxnId="{A22BF954-6942-4345-85B9-3EA62B685D26}">
      <dgm:prSet/>
      <dgm:spPr/>
      <dgm:t>
        <a:bodyPr/>
        <a:lstStyle/>
        <a:p>
          <a:endParaRPr lang="en-US" sz="1200"/>
        </a:p>
      </dgm:t>
    </dgm:pt>
    <dgm:pt modelId="{0138AFB2-C95B-DA45-A68F-396D66B2B0A1}" type="sibTrans" cxnId="{A22BF954-6942-4345-85B9-3EA62B685D26}">
      <dgm:prSet/>
      <dgm:spPr/>
      <dgm:t>
        <a:bodyPr/>
        <a:lstStyle/>
        <a:p>
          <a:endParaRPr lang="en-US" sz="1200"/>
        </a:p>
      </dgm:t>
    </dgm:pt>
    <dgm:pt modelId="{3350C850-4F65-6645-8E09-CBF4B1F64418}">
      <dgm:prSet custT="1"/>
      <dgm:spPr>
        <a:solidFill>
          <a:schemeClr val="tx2">
            <a:lumMod val="60000"/>
            <a:lumOff val="40000"/>
          </a:schemeClr>
        </a:solidFill>
        <a:ln>
          <a:solidFill>
            <a:schemeClr val="bg1"/>
          </a:solidFill>
        </a:ln>
      </dgm:spPr>
      <dgm:t>
        <a:bodyPr/>
        <a:lstStyle/>
        <a:p>
          <a:r>
            <a:rPr lang="en-US" sz="1200" b="0">
              <a:solidFill>
                <a:schemeClr val="bg1"/>
              </a:solidFill>
              <a:latin typeface="Avenir" panose="02000503020000020003" pitchFamily="2" charset="0"/>
            </a:rPr>
            <a:t>CFOs</a:t>
          </a:r>
        </a:p>
      </dgm:t>
    </dgm:pt>
    <dgm:pt modelId="{0404FBD1-A330-644E-9E19-6BF3BF2B7FDF}" type="parTrans" cxnId="{09422629-3FC4-D849-9346-902F5A009009}">
      <dgm:prSet/>
      <dgm:spPr/>
      <dgm:t>
        <a:bodyPr/>
        <a:lstStyle/>
        <a:p>
          <a:endParaRPr lang="en-US" sz="1200"/>
        </a:p>
      </dgm:t>
    </dgm:pt>
    <dgm:pt modelId="{5F3849DB-27BB-7D41-A8B9-89C674D26BEA}" type="sibTrans" cxnId="{09422629-3FC4-D849-9346-902F5A009009}">
      <dgm:prSet/>
      <dgm:spPr/>
      <dgm:t>
        <a:bodyPr/>
        <a:lstStyle/>
        <a:p>
          <a:endParaRPr lang="en-US" sz="1200"/>
        </a:p>
      </dgm:t>
    </dgm:pt>
    <dgm:pt modelId="{0B6BCBA1-FB7A-0E4E-8340-46C6C63FA8FE}">
      <dgm:prSet custT="1"/>
      <dgm:spPr>
        <a:solidFill>
          <a:schemeClr val="tx2">
            <a:lumMod val="75000"/>
          </a:schemeClr>
        </a:solidFill>
      </dgm:spPr>
      <dgm:t>
        <a:bodyPr/>
        <a:lstStyle/>
        <a:p>
          <a:r>
            <a:rPr lang="en-US" sz="1200" b="0">
              <a:latin typeface="Avenir" panose="02000503020000020003" pitchFamily="2" charset="0"/>
            </a:rPr>
            <a:t>Pharmacy</a:t>
          </a:r>
        </a:p>
      </dgm:t>
    </dgm:pt>
    <dgm:pt modelId="{8F67A9E6-C716-F343-B2A9-7A9A2F64964E}" type="parTrans" cxnId="{18A82F98-AB9A-684C-A607-364AAC723DC8}">
      <dgm:prSet/>
      <dgm:spPr/>
      <dgm:t>
        <a:bodyPr/>
        <a:lstStyle/>
        <a:p>
          <a:endParaRPr lang="en-US" sz="1200"/>
        </a:p>
      </dgm:t>
    </dgm:pt>
    <dgm:pt modelId="{F1E58CAB-BC08-D34B-9452-2311CBA32750}" type="sibTrans" cxnId="{18A82F98-AB9A-684C-A607-364AAC723DC8}">
      <dgm:prSet/>
      <dgm:spPr/>
      <dgm:t>
        <a:bodyPr/>
        <a:lstStyle/>
        <a:p>
          <a:endParaRPr lang="en-US" sz="1200"/>
        </a:p>
      </dgm:t>
    </dgm:pt>
    <dgm:pt modelId="{BF6BA111-1305-A345-B579-CC825A1B84C7}">
      <dgm:prSet custT="1"/>
      <dgm:spPr>
        <a:solidFill>
          <a:schemeClr val="accent1"/>
        </a:solidFill>
      </dgm:spPr>
      <dgm:t>
        <a:bodyPr/>
        <a:lstStyle/>
        <a:p>
          <a:r>
            <a:rPr lang="en-US" sz="1200" b="0">
              <a:latin typeface="Avenir" panose="02000503020000020003" pitchFamily="2" charset="0"/>
            </a:rPr>
            <a:t>Stewardship Protocols</a:t>
          </a:r>
        </a:p>
      </dgm:t>
    </dgm:pt>
    <dgm:pt modelId="{B3C3268A-3C89-684E-B538-3161C397621E}" type="parTrans" cxnId="{8B27F416-9B00-CB4E-8F97-DFB47845C103}">
      <dgm:prSet/>
      <dgm:spPr/>
      <dgm:t>
        <a:bodyPr/>
        <a:lstStyle/>
        <a:p>
          <a:endParaRPr lang="en-US" sz="1200"/>
        </a:p>
      </dgm:t>
    </dgm:pt>
    <dgm:pt modelId="{4D1002BE-B438-1949-B925-80579F1A42C1}" type="sibTrans" cxnId="{8B27F416-9B00-CB4E-8F97-DFB47845C103}">
      <dgm:prSet/>
      <dgm:spPr/>
      <dgm:t>
        <a:bodyPr/>
        <a:lstStyle/>
        <a:p>
          <a:endParaRPr lang="en-US" sz="1200"/>
        </a:p>
      </dgm:t>
    </dgm:pt>
    <dgm:pt modelId="{5A56FFF4-9C41-3948-A572-18C529D35DAF}">
      <dgm:prSet custT="1"/>
      <dgm:spPr>
        <a:solidFill>
          <a:schemeClr val="accent1"/>
        </a:solidFill>
      </dgm:spPr>
      <dgm:t>
        <a:bodyPr/>
        <a:lstStyle/>
        <a:p>
          <a:r>
            <a:rPr lang="en-US" sz="1200" b="0">
              <a:latin typeface="Avenir" panose="02000503020000020003" pitchFamily="2" charset="0"/>
            </a:rPr>
            <a:t>Literature up to date</a:t>
          </a:r>
        </a:p>
      </dgm:t>
    </dgm:pt>
    <dgm:pt modelId="{4F4BE73C-52A8-B54F-BA2D-F2625646BAA7}" type="parTrans" cxnId="{23BAACF1-C5B6-2243-A4AE-EFFC4A0FF175}">
      <dgm:prSet/>
      <dgm:spPr/>
      <dgm:t>
        <a:bodyPr/>
        <a:lstStyle/>
        <a:p>
          <a:endParaRPr lang="en-US" sz="1200"/>
        </a:p>
      </dgm:t>
    </dgm:pt>
    <dgm:pt modelId="{A3C2BBB2-5F4E-6C4A-ABFA-BAD3976A1DD4}" type="sibTrans" cxnId="{23BAACF1-C5B6-2243-A4AE-EFFC4A0FF175}">
      <dgm:prSet/>
      <dgm:spPr/>
      <dgm:t>
        <a:bodyPr/>
        <a:lstStyle/>
        <a:p>
          <a:endParaRPr lang="en-US" sz="1200"/>
        </a:p>
      </dgm:t>
    </dgm:pt>
    <dgm:pt modelId="{8CEBA837-3A69-F940-B66D-A4829BD84F60}">
      <dgm:prSet custT="1"/>
      <dgm:spPr>
        <a:solidFill>
          <a:schemeClr val="accent1"/>
        </a:solidFill>
      </dgm:spPr>
      <dgm:t>
        <a:bodyPr/>
        <a:lstStyle/>
        <a:p>
          <a:r>
            <a:rPr lang="en-US" sz="1200" b="0">
              <a:latin typeface="Avenir" panose="02000503020000020003" pitchFamily="2" charset="0"/>
            </a:rPr>
            <a:t>ICU/ OR  inventory</a:t>
          </a:r>
        </a:p>
      </dgm:t>
    </dgm:pt>
    <dgm:pt modelId="{482967EC-E869-8843-A708-DED3BFCE9927}" type="parTrans" cxnId="{D7AA342B-A478-1241-8E9D-E32F30382B64}">
      <dgm:prSet/>
      <dgm:spPr/>
      <dgm:t>
        <a:bodyPr/>
        <a:lstStyle/>
        <a:p>
          <a:endParaRPr lang="en-US" sz="1200"/>
        </a:p>
      </dgm:t>
    </dgm:pt>
    <dgm:pt modelId="{5F3BB9A0-CE59-6246-9C90-A96163959F1F}" type="sibTrans" cxnId="{D7AA342B-A478-1241-8E9D-E32F30382B64}">
      <dgm:prSet/>
      <dgm:spPr/>
      <dgm:t>
        <a:bodyPr/>
        <a:lstStyle/>
        <a:p>
          <a:endParaRPr lang="en-US" sz="1200"/>
        </a:p>
      </dgm:t>
    </dgm:pt>
    <dgm:pt modelId="{E8A65E31-08DA-DC45-AA58-FF4E921844AB}">
      <dgm:prSet custT="1"/>
      <dgm:spPr/>
      <dgm:t>
        <a:bodyPr/>
        <a:lstStyle/>
        <a:p>
          <a:r>
            <a:rPr lang="en-US" sz="1200" b="0">
              <a:latin typeface="Avenir" panose="02000503020000020003" pitchFamily="2" charset="0"/>
            </a:rPr>
            <a:t>Tiers/ workflows</a:t>
          </a:r>
        </a:p>
      </dgm:t>
    </dgm:pt>
    <dgm:pt modelId="{7B4A08B9-CF16-A845-8E45-04349E28977D}" type="parTrans" cxnId="{FCBB1EDD-8F6E-DE45-8DA3-FE6F67C81263}">
      <dgm:prSet/>
      <dgm:spPr/>
      <dgm:t>
        <a:bodyPr/>
        <a:lstStyle/>
        <a:p>
          <a:endParaRPr lang="en-US" sz="1200"/>
        </a:p>
      </dgm:t>
    </dgm:pt>
    <dgm:pt modelId="{D5D9F4F6-A40E-744C-AF0D-5370513E1B15}" type="sibTrans" cxnId="{FCBB1EDD-8F6E-DE45-8DA3-FE6F67C81263}">
      <dgm:prSet/>
      <dgm:spPr/>
      <dgm:t>
        <a:bodyPr/>
        <a:lstStyle/>
        <a:p>
          <a:endParaRPr lang="en-US" sz="1200"/>
        </a:p>
      </dgm:t>
    </dgm:pt>
    <dgm:pt modelId="{87704EE6-5F07-974C-A252-EA6E52665AA5}">
      <dgm:prSet custT="1"/>
      <dgm:spPr>
        <a:solidFill>
          <a:schemeClr val="tx2">
            <a:lumMod val="75000"/>
          </a:schemeClr>
        </a:solidFill>
      </dgm:spPr>
      <dgm:t>
        <a:bodyPr/>
        <a:lstStyle/>
        <a:p>
          <a:r>
            <a:rPr lang="en-US" sz="1200" b="0">
              <a:latin typeface="Avenir" panose="02000503020000020003" pitchFamily="2" charset="0"/>
            </a:rPr>
            <a:t>Infection Control</a:t>
          </a:r>
        </a:p>
      </dgm:t>
    </dgm:pt>
    <dgm:pt modelId="{0B5984F6-E8A4-F545-861C-757CBC76B688}" type="parTrans" cxnId="{C0E85F43-A4DA-F648-957D-D7A3BD00573C}">
      <dgm:prSet/>
      <dgm:spPr/>
      <dgm:t>
        <a:bodyPr/>
        <a:lstStyle/>
        <a:p>
          <a:endParaRPr lang="en-US" sz="1200"/>
        </a:p>
      </dgm:t>
    </dgm:pt>
    <dgm:pt modelId="{7DEEDC88-E0F8-0D44-AF9A-5ED42E7F88A8}" type="sibTrans" cxnId="{C0E85F43-A4DA-F648-957D-D7A3BD00573C}">
      <dgm:prSet/>
      <dgm:spPr/>
      <dgm:t>
        <a:bodyPr/>
        <a:lstStyle/>
        <a:p>
          <a:endParaRPr lang="en-US" sz="1200"/>
        </a:p>
      </dgm:t>
    </dgm:pt>
    <dgm:pt modelId="{B9302448-52E4-B042-BFE3-CB30203F2AD8}">
      <dgm:prSet custT="1"/>
      <dgm:spPr>
        <a:solidFill>
          <a:schemeClr val="accent1"/>
        </a:solidFill>
      </dgm:spPr>
      <dgm:t>
        <a:bodyPr/>
        <a:lstStyle/>
        <a:p>
          <a:r>
            <a:rPr lang="en-US" sz="1200" b="0">
              <a:latin typeface="Avenir" panose="02000503020000020003" pitchFamily="2" charset="0"/>
            </a:rPr>
            <a:t>Mandatory masks</a:t>
          </a:r>
        </a:p>
      </dgm:t>
    </dgm:pt>
    <dgm:pt modelId="{33FA4475-3D1A-D64E-98CA-BFB37B83DFEF}" type="parTrans" cxnId="{9728ADF3-0ABC-9245-9E39-3B9B987ED58A}">
      <dgm:prSet/>
      <dgm:spPr/>
      <dgm:t>
        <a:bodyPr/>
        <a:lstStyle/>
        <a:p>
          <a:endParaRPr lang="en-US" sz="1200"/>
        </a:p>
      </dgm:t>
    </dgm:pt>
    <dgm:pt modelId="{D88E3A17-F96A-AA41-A5B7-ABD0B51AC9F8}" type="sibTrans" cxnId="{9728ADF3-0ABC-9245-9E39-3B9B987ED58A}">
      <dgm:prSet/>
      <dgm:spPr/>
      <dgm:t>
        <a:bodyPr/>
        <a:lstStyle/>
        <a:p>
          <a:endParaRPr lang="en-US" sz="1200"/>
        </a:p>
      </dgm:t>
    </dgm:pt>
    <dgm:pt modelId="{9EF74408-1049-7D40-A8E8-9A5ACB981413}">
      <dgm:prSet custT="1"/>
      <dgm:spPr>
        <a:solidFill>
          <a:schemeClr val="accent1"/>
        </a:solidFill>
      </dgm:spPr>
      <dgm:t>
        <a:bodyPr/>
        <a:lstStyle/>
        <a:p>
          <a:r>
            <a:rPr lang="en-US" sz="1200" b="0">
              <a:latin typeface="Avenir" panose="02000503020000020003" pitchFamily="2" charset="0"/>
            </a:rPr>
            <a:t>Visitors/ restriction</a:t>
          </a:r>
        </a:p>
      </dgm:t>
    </dgm:pt>
    <dgm:pt modelId="{525CA6FD-15BB-CA4E-9E46-EDAC55C32757}" type="parTrans" cxnId="{3A7635C2-BB4B-084E-A500-2EFD42CCFFE9}">
      <dgm:prSet/>
      <dgm:spPr/>
      <dgm:t>
        <a:bodyPr/>
        <a:lstStyle/>
        <a:p>
          <a:endParaRPr lang="en-US" sz="1200"/>
        </a:p>
      </dgm:t>
    </dgm:pt>
    <dgm:pt modelId="{8FF501FA-91B0-8345-8F67-D781D7A665B5}" type="sibTrans" cxnId="{3A7635C2-BB4B-084E-A500-2EFD42CCFFE9}">
      <dgm:prSet/>
      <dgm:spPr/>
      <dgm:t>
        <a:bodyPr/>
        <a:lstStyle/>
        <a:p>
          <a:endParaRPr lang="en-US" sz="1200"/>
        </a:p>
      </dgm:t>
    </dgm:pt>
    <dgm:pt modelId="{0B462FD7-B226-8848-98D2-653D0EDFD378}">
      <dgm:prSet custT="1"/>
      <dgm:spPr>
        <a:solidFill>
          <a:schemeClr val="accent1"/>
        </a:solidFill>
      </dgm:spPr>
      <dgm:t>
        <a:bodyPr/>
        <a:lstStyle/>
        <a:p>
          <a:r>
            <a:rPr lang="en-US" sz="1200" b="0">
              <a:latin typeface="Avenir" panose="02000503020000020003" pitchFamily="2" charset="0"/>
            </a:rPr>
            <a:t>Isolation</a:t>
          </a:r>
        </a:p>
      </dgm:t>
    </dgm:pt>
    <dgm:pt modelId="{CD47154A-EDEF-5A44-B8E0-A86ECD86A93B}" type="parTrans" cxnId="{B649BCDB-7A61-ED4E-AEFB-3E6FEAC3232F}">
      <dgm:prSet/>
      <dgm:spPr/>
      <dgm:t>
        <a:bodyPr/>
        <a:lstStyle/>
        <a:p>
          <a:endParaRPr lang="en-US" sz="1200"/>
        </a:p>
      </dgm:t>
    </dgm:pt>
    <dgm:pt modelId="{51F305DD-6A38-D946-BE94-E296F9EA28C8}" type="sibTrans" cxnId="{B649BCDB-7A61-ED4E-AEFB-3E6FEAC3232F}">
      <dgm:prSet/>
      <dgm:spPr/>
      <dgm:t>
        <a:bodyPr/>
        <a:lstStyle/>
        <a:p>
          <a:endParaRPr lang="en-US" sz="1200"/>
        </a:p>
      </dgm:t>
    </dgm:pt>
    <dgm:pt modelId="{BFAB2C21-1247-C442-ABB9-A040F5B788A1}">
      <dgm:prSet custT="1"/>
      <dgm:spPr>
        <a:solidFill>
          <a:schemeClr val="accent1"/>
        </a:solidFill>
      </dgm:spPr>
      <dgm:t>
        <a:bodyPr/>
        <a:lstStyle/>
        <a:p>
          <a:r>
            <a:rPr lang="en-US" sz="1200" b="0">
              <a:latin typeface="Avenir" panose="02000503020000020003" pitchFamily="2" charset="0"/>
            </a:rPr>
            <a:t>PPE guidelines</a:t>
          </a:r>
        </a:p>
      </dgm:t>
    </dgm:pt>
    <dgm:pt modelId="{E0C51990-EEB7-C74D-80C5-1BF0DEA663EC}" type="parTrans" cxnId="{8A787706-41A7-DC47-BD94-4E724AA828F9}">
      <dgm:prSet/>
      <dgm:spPr/>
      <dgm:t>
        <a:bodyPr/>
        <a:lstStyle/>
        <a:p>
          <a:endParaRPr lang="en-US" sz="1200"/>
        </a:p>
      </dgm:t>
    </dgm:pt>
    <dgm:pt modelId="{CF1A6362-9FC0-2240-B89E-4639DF7E4656}" type="sibTrans" cxnId="{8A787706-41A7-DC47-BD94-4E724AA828F9}">
      <dgm:prSet/>
      <dgm:spPr/>
      <dgm:t>
        <a:bodyPr/>
        <a:lstStyle/>
        <a:p>
          <a:endParaRPr lang="en-US" sz="1200"/>
        </a:p>
      </dgm:t>
    </dgm:pt>
    <dgm:pt modelId="{9B2D7D68-B41E-F44C-8DDF-85FB626F5B15}">
      <dgm:prSet custT="1"/>
      <dgm:spPr/>
      <dgm:t>
        <a:bodyPr/>
        <a:lstStyle/>
        <a:p>
          <a:r>
            <a:rPr lang="en-US" sz="1200" b="0">
              <a:latin typeface="Avenir" panose="02000503020000020003" pitchFamily="2" charset="0"/>
            </a:rPr>
            <a:t>Donations, kindness</a:t>
          </a:r>
        </a:p>
      </dgm:t>
    </dgm:pt>
    <dgm:pt modelId="{F964AADD-DEAA-0C4C-B8DC-CA28D59B575A}" type="parTrans" cxnId="{0D19E5AF-B93C-554F-B7EF-0095CAA020C4}">
      <dgm:prSet/>
      <dgm:spPr/>
      <dgm:t>
        <a:bodyPr/>
        <a:lstStyle/>
        <a:p>
          <a:endParaRPr lang="en-US" sz="1200"/>
        </a:p>
      </dgm:t>
    </dgm:pt>
    <dgm:pt modelId="{D48CDBD4-E680-BB44-BA4F-FE1EE06C8EC9}" type="sibTrans" cxnId="{0D19E5AF-B93C-554F-B7EF-0095CAA020C4}">
      <dgm:prSet/>
      <dgm:spPr/>
      <dgm:t>
        <a:bodyPr/>
        <a:lstStyle/>
        <a:p>
          <a:endParaRPr lang="en-US" sz="1200"/>
        </a:p>
      </dgm:t>
    </dgm:pt>
    <dgm:pt modelId="{F44E4E4A-D0FD-BA4A-BF8B-D6FD4750806B}">
      <dgm:prSet custT="1"/>
      <dgm:spPr>
        <a:solidFill>
          <a:schemeClr val="accent1"/>
        </a:solidFill>
      </dgm:spPr>
      <dgm:t>
        <a:bodyPr/>
        <a:lstStyle/>
        <a:p>
          <a:r>
            <a:rPr lang="en-US" sz="1200" b="0">
              <a:latin typeface="Avenir" panose="02000503020000020003" pitchFamily="2" charset="0"/>
            </a:rPr>
            <a:t>supply chain</a:t>
          </a:r>
        </a:p>
      </dgm:t>
    </dgm:pt>
    <dgm:pt modelId="{47BD2DB1-AC9B-7844-8A09-CFC629CE6D18}" type="parTrans" cxnId="{FB91C145-6A59-1349-A377-B0EB0B139DC6}">
      <dgm:prSet/>
      <dgm:spPr/>
      <dgm:t>
        <a:bodyPr/>
        <a:lstStyle/>
        <a:p>
          <a:endParaRPr lang="en-US" sz="1200"/>
        </a:p>
      </dgm:t>
    </dgm:pt>
    <dgm:pt modelId="{D10A687D-2543-254C-90FB-64D6F2AEB00A}" type="sibTrans" cxnId="{FB91C145-6A59-1349-A377-B0EB0B139DC6}">
      <dgm:prSet/>
      <dgm:spPr/>
      <dgm:t>
        <a:bodyPr/>
        <a:lstStyle/>
        <a:p>
          <a:endParaRPr lang="en-US" sz="1200"/>
        </a:p>
      </dgm:t>
    </dgm:pt>
    <dgm:pt modelId="{AB465BFC-BDF5-3D42-B7E2-9B1F8A48BCF0}">
      <dgm:prSet custT="1"/>
      <dgm:spPr/>
      <dgm:t>
        <a:bodyPr/>
        <a:lstStyle/>
        <a:p>
          <a:r>
            <a:rPr lang="en-US" sz="1200" b="0">
              <a:latin typeface="Avenir" panose="02000503020000020003" pitchFamily="2" charset="0"/>
            </a:rPr>
            <a:t>Transplant</a:t>
          </a:r>
        </a:p>
      </dgm:t>
    </dgm:pt>
    <dgm:pt modelId="{81AF15A9-DF7B-EA46-99DC-E448DFAC2FCA}" type="parTrans" cxnId="{4F303871-ACEA-6E44-A104-C868F0CAB02E}">
      <dgm:prSet/>
      <dgm:spPr/>
      <dgm:t>
        <a:bodyPr/>
        <a:lstStyle/>
        <a:p>
          <a:endParaRPr lang="en-US" sz="1200"/>
        </a:p>
      </dgm:t>
    </dgm:pt>
    <dgm:pt modelId="{FE49B2E5-FDF3-814A-8D0F-876894519B50}" type="sibTrans" cxnId="{4F303871-ACEA-6E44-A104-C868F0CAB02E}">
      <dgm:prSet/>
      <dgm:spPr/>
      <dgm:t>
        <a:bodyPr/>
        <a:lstStyle/>
        <a:p>
          <a:endParaRPr lang="en-US" sz="1200"/>
        </a:p>
      </dgm:t>
    </dgm:pt>
    <dgm:pt modelId="{C27204A5-C567-334C-B352-6A1E085EF304}">
      <dgm:prSet custT="1"/>
      <dgm:spPr>
        <a:solidFill>
          <a:schemeClr val="tx2">
            <a:lumMod val="60000"/>
            <a:lumOff val="40000"/>
          </a:schemeClr>
        </a:solidFill>
        <a:ln>
          <a:solidFill>
            <a:schemeClr val="bg1"/>
          </a:solidFill>
        </a:ln>
      </dgm:spPr>
      <dgm:t>
        <a:bodyPr/>
        <a:lstStyle/>
        <a:p>
          <a:r>
            <a:rPr lang="en-US" sz="1200" b="0" dirty="0">
              <a:solidFill>
                <a:schemeClr val="bg1"/>
              </a:solidFill>
              <a:latin typeface="Avenir" panose="02000503020000020003" pitchFamily="2" charset="0"/>
            </a:rPr>
            <a:t>Chief Informatics</a:t>
          </a:r>
        </a:p>
      </dgm:t>
    </dgm:pt>
    <dgm:pt modelId="{1E7B0B68-CE35-E745-8340-5347A2810800}" type="parTrans" cxnId="{BCEA0815-C6E1-F549-971B-C8FF190B6F94}">
      <dgm:prSet/>
      <dgm:spPr/>
      <dgm:t>
        <a:bodyPr/>
        <a:lstStyle/>
        <a:p>
          <a:endParaRPr lang="en-US"/>
        </a:p>
      </dgm:t>
    </dgm:pt>
    <dgm:pt modelId="{1C00055A-6971-6746-B2F3-6105A89FA892}" type="sibTrans" cxnId="{BCEA0815-C6E1-F549-971B-C8FF190B6F94}">
      <dgm:prSet/>
      <dgm:spPr/>
      <dgm:t>
        <a:bodyPr/>
        <a:lstStyle/>
        <a:p>
          <a:endParaRPr lang="en-US"/>
        </a:p>
      </dgm:t>
    </dgm:pt>
    <dgm:pt modelId="{475651A2-27BF-A645-9061-827EBF39D114}" type="pres">
      <dgm:prSet presAssocID="{51A23A2C-7408-3641-B006-121B112F6BEE}" presName="hierChild1" presStyleCnt="0">
        <dgm:presLayoutVars>
          <dgm:orgChart val="1"/>
          <dgm:chPref val="1"/>
          <dgm:dir/>
          <dgm:animOne val="branch"/>
          <dgm:animLvl val="lvl"/>
          <dgm:resizeHandles/>
        </dgm:presLayoutVars>
      </dgm:prSet>
      <dgm:spPr/>
    </dgm:pt>
    <dgm:pt modelId="{D4AEAEC1-7170-5D42-9DA5-0E64AD58A163}" type="pres">
      <dgm:prSet presAssocID="{25679DC6-7EFF-A14F-B03A-CCFAAE03FBBC}" presName="hierRoot1" presStyleCnt="0">
        <dgm:presLayoutVars>
          <dgm:hierBranch val="init"/>
        </dgm:presLayoutVars>
      </dgm:prSet>
      <dgm:spPr/>
    </dgm:pt>
    <dgm:pt modelId="{DBE57916-3C4A-1640-8165-A180846A9785}" type="pres">
      <dgm:prSet presAssocID="{25679DC6-7EFF-A14F-B03A-CCFAAE03FBBC}" presName="rootComposite1" presStyleCnt="0"/>
      <dgm:spPr/>
    </dgm:pt>
    <dgm:pt modelId="{55E162D6-6EE0-A341-95D9-D6803FFEA2D2}" type="pres">
      <dgm:prSet presAssocID="{25679DC6-7EFF-A14F-B03A-CCFAAE03FBBC}" presName="rootText1" presStyleLbl="node0" presStyleIdx="0" presStyleCnt="1" custScaleX="714452" custScaleY="259349" custLinFactNeighborX="4108" custLinFactNeighborY="-82724">
        <dgm:presLayoutVars>
          <dgm:chPref val="3"/>
        </dgm:presLayoutVars>
      </dgm:prSet>
      <dgm:spPr/>
    </dgm:pt>
    <dgm:pt modelId="{6EF9E46C-5383-5744-838E-AB35EBB835BC}" type="pres">
      <dgm:prSet presAssocID="{25679DC6-7EFF-A14F-B03A-CCFAAE03FBBC}" presName="rootConnector1" presStyleLbl="node1" presStyleIdx="0" presStyleCnt="0"/>
      <dgm:spPr/>
    </dgm:pt>
    <dgm:pt modelId="{97B4B3DA-96C8-5047-9107-818CB4CE123A}" type="pres">
      <dgm:prSet presAssocID="{25679DC6-7EFF-A14F-B03A-CCFAAE03FBBC}" presName="hierChild2" presStyleCnt="0"/>
      <dgm:spPr/>
    </dgm:pt>
    <dgm:pt modelId="{8D7D671F-2EAD-E344-B8D4-77F5782C5771}" type="pres">
      <dgm:prSet presAssocID="{B6E288FA-8D0C-6B47-A506-4F5D22E5FF14}" presName="Name37" presStyleLbl="parChTrans1D2" presStyleIdx="0" presStyleCnt="11"/>
      <dgm:spPr/>
    </dgm:pt>
    <dgm:pt modelId="{AD969BA4-691F-E44D-B46E-4F3ACA87196E}" type="pres">
      <dgm:prSet presAssocID="{D4A0D67A-E17B-824D-81EF-0F8F40758353}" presName="hierRoot2" presStyleCnt="0">
        <dgm:presLayoutVars>
          <dgm:hierBranch val="init"/>
        </dgm:presLayoutVars>
      </dgm:prSet>
      <dgm:spPr/>
    </dgm:pt>
    <dgm:pt modelId="{49348972-D03D-1140-804A-FBB3B953FF80}" type="pres">
      <dgm:prSet presAssocID="{D4A0D67A-E17B-824D-81EF-0F8F40758353}" presName="rootComposite" presStyleCnt="0"/>
      <dgm:spPr/>
    </dgm:pt>
    <dgm:pt modelId="{2C74C9A0-6BA1-164A-A985-B5BB8DB02CED}" type="pres">
      <dgm:prSet presAssocID="{D4A0D67A-E17B-824D-81EF-0F8F40758353}" presName="rootText" presStyleLbl="node2" presStyleIdx="0" presStyleCnt="11">
        <dgm:presLayoutVars>
          <dgm:chPref val="3"/>
        </dgm:presLayoutVars>
      </dgm:prSet>
      <dgm:spPr/>
    </dgm:pt>
    <dgm:pt modelId="{E87FDFAD-F9E5-4D4B-891D-15B5ED925578}" type="pres">
      <dgm:prSet presAssocID="{D4A0D67A-E17B-824D-81EF-0F8F40758353}" presName="rootConnector" presStyleLbl="node2" presStyleIdx="0" presStyleCnt="11"/>
      <dgm:spPr/>
    </dgm:pt>
    <dgm:pt modelId="{AA32EB4B-D388-2141-87BD-18FE69E2B212}" type="pres">
      <dgm:prSet presAssocID="{D4A0D67A-E17B-824D-81EF-0F8F40758353}" presName="hierChild4" presStyleCnt="0"/>
      <dgm:spPr/>
    </dgm:pt>
    <dgm:pt modelId="{5740B85B-CA32-FD49-935D-17D6E4E5EF96}" type="pres">
      <dgm:prSet presAssocID="{2268DDA2-88EC-0E4F-A3A5-CFAFA697F381}" presName="Name37" presStyleLbl="parChTrans1D3" presStyleIdx="0" presStyleCnt="40"/>
      <dgm:spPr/>
    </dgm:pt>
    <dgm:pt modelId="{E69BAAE5-8E6F-A348-B9DC-39870455FD85}" type="pres">
      <dgm:prSet presAssocID="{F2B78D76-04A8-044E-8531-23D7521B0BB6}" presName="hierRoot2" presStyleCnt="0">
        <dgm:presLayoutVars>
          <dgm:hierBranch val="init"/>
        </dgm:presLayoutVars>
      </dgm:prSet>
      <dgm:spPr/>
    </dgm:pt>
    <dgm:pt modelId="{72B3FD8B-BFEC-5A46-93FB-8F28A4D7EB11}" type="pres">
      <dgm:prSet presAssocID="{F2B78D76-04A8-044E-8531-23D7521B0BB6}" presName="rootComposite" presStyleCnt="0"/>
      <dgm:spPr/>
    </dgm:pt>
    <dgm:pt modelId="{AFEF749D-EF66-B54F-B4B1-A8258DC0BFFD}" type="pres">
      <dgm:prSet presAssocID="{F2B78D76-04A8-044E-8531-23D7521B0BB6}" presName="rootText" presStyleLbl="node3" presStyleIdx="0" presStyleCnt="40" custScaleX="89238" custScaleY="55775">
        <dgm:presLayoutVars>
          <dgm:chPref val="3"/>
        </dgm:presLayoutVars>
      </dgm:prSet>
      <dgm:spPr/>
    </dgm:pt>
    <dgm:pt modelId="{8BCA0419-14B5-674B-B64F-511F272DE76C}" type="pres">
      <dgm:prSet presAssocID="{F2B78D76-04A8-044E-8531-23D7521B0BB6}" presName="rootConnector" presStyleLbl="node3" presStyleIdx="0" presStyleCnt="40"/>
      <dgm:spPr/>
    </dgm:pt>
    <dgm:pt modelId="{DF546F73-0855-1749-BF47-B117F7382F10}" type="pres">
      <dgm:prSet presAssocID="{F2B78D76-04A8-044E-8531-23D7521B0BB6}" presName="hierChild4" presStyleCnt="0"/>
      <dgm:spPr/>
    </dgm:pt>
    <dgm:pt modelId="{C467E571-C80D-4847-A61E-5C64A0524D46}" type="pres">
      <dgm:prSet presAssocID="{F2B78D76-04A8-044E-8531-23D7521B0BB6}" presName="hierChild5" presStyleCnt="0"/>
      <dgm:spPr/>
    </dgm:pt>
    <dgm:pt modelId="{32E117CD-D945-BE48-AF43-D7F78391B115}" type="pres">
      <dgm:prSet presAssocID="{B48A4E31-695C-CC46-97C7-CCA8338B164D}" presName="Name37" presStyleLbl="parChTrans1D3" presStyleIdx="1" presStyleCnt="40"/>
      <dgm:spPr/>
    </dgm:pt>
    <dgm:pt modelId="{CA2DE054-E1F5-6D48-80B7-75E7F8F3F63E}" type="pres">
      <dgm:prSet presAssocID="{4066975A-46D2-6F4F-A33F-1BCF73074E2E}" presName="hierRoot2" presStyleCnt="0">
        <dgm:presLayoutVars>
          <dgm:hierBranch val="init"/>
        </dgm:presLayoutVars>
      </dgm:prSet>
      <dgm:spPr/>
    </dgm:pt>
    <dgm:pt modelId="{7E9CD348-4DA3-F843-BA2F-1A3DCC93FDC3}" type="pres">
      <dgm:prSet presAssocID="{4066975A-46D2-6F4F-A33F-1BCF73074E2E}" presName="rootComposite" presStyleCnt="0"/>
      <dgm:spPr/>
    </dgm:pt>
    <dgm:pt modelId="{2FE5291A-C404-7641-A8E1-2DA5607A9121}" type="pres">
      <dgm:prSet presAssocID="{4066975A-46D2-6F4F-A33F-1BCF73074E2E}" presName="rootText" presStyleLbl="node3" presStyleIdx="1" presStyleCnt="40" custScaleX="89238" custScaleY="55775">
        <dgm:presLayoutVars>
          <dgm:chPref val="3"/>
        </dgm:presLayoutVars>
      </dgm:prSet>
      <dgm:spPr/>
    </dgm:pt>
    <dgm:pt modelId="{6977D90F-CDF3-0F4F-8F62-AD7ED6A4D970}" type="pres">
      <dgm:prSet presAssocID="{4066975A-46D2-6F4F-A33F-1BCF73074E2E}" presName="rootConnector" presStyleLbl="node3" presStyleIdx="1" presStyleCnt="40"/>
      <dgm:spPr/>
    </dgm:pt>
    <dgm:pt modelId="{7297CC94-E6FD-8C4E-A3E4-D5DF64327549}" type="pres">
      <dgm:prSet presAssocID="{4066975A-46D2-6F4F-A33F-1BCF73074E2E}" presName="hierChild4" presStyleCnt="0"/>
      <dgm:spPr/>
    </dgm:pt>
    <dgm:pt modelId="{9403A849-9379-E140-BD8E-F51C9BB56DBC}" type="pres">
      <dgm:prSet presAssocID="{4066975A-46D2-6F4F-A33F-1BCF73074E2E}" presName="hierChild5" presStyleCnt="0"/>
      <dgm:spPr/>
    </dgm:pt>
    <dgm:pt modelId="{7B9E9F0F-6392-674F-9FCD-6EC2366C90AF}" type="pres">
      <dgm:prSet presAssocID="{C23BE76C-AB21-0D4A-8008-693576656B2C}" presName="Name37" presStyleLbl="parChTrans1D3" presStyleIdx="2" presStyleCnt="40"/>
      <dgm:spPr/>
    </dgm:pt>
    <dgm:pt modelId="{5CF6199D-1C39-4445-9E8E-E53BD604CC5E}" type="pres">
      <dgm:prSet presAssocID="{2C4064E0-376C-2242-89D8-DB25F66A238E}" presName="hierRoot2" presStyleCnt="0">
        <dgm:presLayoutVars>
          <dgm:hierBranch val="init"/>
        </dgm:presLayoutVars>
      </dgm:prSet>
      <dgm:spPr/>
    </dgm:pt>
    <dgm:pt modelId="{2DF270B5-16DD-CB4E-8ADA-7A44F3382091}" type="pres">
      <dgm:prSet presAssocID="{2C4064E0-376C-2242-89D8-DB25F66A238E}" presName="rootComposite" presStyleCnt="0"/>
      <dgm:spPr/>
    </dgm:pt>
    <dgm:pt modelId="{7022088D-28E6-AC41-8E10-B09F5FD3C420}" type="pres">
      <dgm:prSet presAssocID="{2C4064E0-376C-2242-89D8-DB25F66A238E}" presName="rootText" presStyleLbl="node3" presStyleIdx="2" presStyleCnt="40" custScaleX="89238" custScaleY="55775">
        <dgm:presLayoutVars>
          <dgm:chPref val="3"/>
        </dgm:presLayoutVars>
      </dgm:prSet>
      <dgm:spPr/>
    </dgm:pt>
    <dgm:pt modelId="{9B689543-0B89-E04E-A03E-A892B4B1E241}" type="pres">
      <dgm:prSet presAssocID="{2C4064E0-376C-2242-89D8-DB25F66A238E}" presName="rootConnector" presStyleLbl="node3" presStyleIdx="2" presStyleCnt="40"/>
      <dgm:spPr/>
    </dgm:pt>
    <dgm:pt modelId="{8897B2FF-5BC7-A94A-8D69-7192A7C7A249}" type="pres">
      <dgm:prSet presAssocID="{2C4064E0-376C-2242-89D8-DB25F66A238E}" presName="hierChild4" presStyleCnt="0"/>
      <dgm:spPr/>
    </dgm:pt>
    <dgm:pt modelId="{60765B7D-888F-6D48-B603-DA443F9A8D58}" type="pres">
      <dgm:prSet presAssocID="{2C4064E0-376C-2242-89D8-DB25F66A238E}" presName="hierChild5" presStyleCnt="0"/>
      <dgm:spPr/>
    </dgm:pt>
    <dgm:pt modelId="{2871046D-2FFC-FA48-92F3-7C537A7BD67D}" type="pres">
      <dgm:prSet presAssocID="{0404FBD1-A330-644E-9E19-6BF3BF2B7FDF}" presName="Name37" presStyleLbl="parChTrans1D3" presStyleIdx="3" presStyleCnt="40"/>
      <dgm:spPr/>
    </dgm:pt>
    <dgm:pt modelId="{6C1A1577-9E9F-164F-9B1E-C6224B3CF2B6}" type="pres">
      <dgm:prSet presAssocID="{3350C850-4F65-6645-8E09-CBF4B1F64418}" presName="hierRoot2" presStyleCnt="0">
        <dgm:presLayoutVars>
          <dgm:hierBranch val="init"/>
        </dgm:presLayoutVars>
      </dgm:prSet>
      <dgm:spPr/>
    </dgm:pt>
    <dgm:pt modelId="{6EAC11C4-C47A-9A42-B0D2-849B889DF2B0}" type="pres">
      <dgm:prSet presAssocID="{3350C850-4F65-6645-8E09-CBF4B1F64418}" presName="rootComposite" presStyleCnt="0"/>
      <dgm:spPr/>
    </dgm:pt>
    <dgm:pt modelId="{C192C6A5-DF22-FD4E-8478-CC6E81B2A5C3}" type="pres">
      <dgm:prSet presAssocID="{3350C850-4F65-6645-8E09-CBF4B1F64418}" presName="rootText" presStyleLbl="node3" presStyleIdx="3" presStyleCnt="40" custScaleX="89238" custScaleY="55775">
        <dgm:presLayoutVars>
          <dgm:chPref val="3"/>
        </dgm:presLayoutVars>
      </dgm:prSet>
      <dgm:spPr/>
    </dgm:pt>
    <dgm:pt modelId="{62CF581B-1CEE-4C4C-9B0D-AE8EB9640177}" type="pres">
      <dgm:prSet presAssocID="{3350C850-4F65-6645-8E09-CBF4B1F64418}" presName="rootConnector" presStyleLbl="node3" presStyleIdx="3" presStyleCnt="40"/>
      <dgm:spPr/>
    </dgm:pt>
    <dgm:pt modelId="{41BB74F4-5E15-764C-8141-32BFF649FE51}" type="pres">
      <dgm:prSet presAssocID="{3350C850-4F65-6645-8E09-CBF4B1F64418}" presName="hierChild4" presStyleCnt="0"/>
      <dgm:spPr/>
    </dgm:pt>
    <dgm:pt modelId="{731197FF-FDD3-D34E-B479-E7898B3259C3}" type="pres">
      <dgm:prSet presAssocID="{3350C850-4F65-6645-8E09-CBF4B1F64418}" presName="hierChild5" presStyleCnt="0"/>
      <dgm:spPr/>
    </dgm:pt>
    <dgm:pt modelId="{8B2A8D2C-69B8-D44A-9FB4-9F39C9B195DE}" type="pres">
      <dgm:prSet presAssocID="{83962772-2E30-6E47-BA6C-FC8EC86C8335}" presName="Name37" presStyleLbl="parChTrans1D3" presStyleIdx="4" presStyleCnt="40"/>
      <dgm:spPr/>
    </dgm:pt>
    <dgm:pt modelId="{9309D7E7-CE21-B140-A6AE-CF2954135ADE}" type="pres">
      <dgm:prSet presAssocID="{FBFFC275-EF69-4646-9007-13A914285D23}" presName="hierRoot2" presStyleCnt="0">
        <dgm:presLayoutVars>
          <dgm:hierBranch val="init"/>
        </dgm:presLayoutVars>
      </dgm:prSet>
      <dgm:spPr/>
    </dgm:pt>
    <dgm:pt modelId="{954E75A2-D3C5-6346-ADF5-9B41FF6E9B32}" type="pres">
      <dgm:prSet presAssocID="{FBFFC275-EF69-4646-9007-13A914285D23}" presName="rootComposite" presStyleCnt="0"/>
      <dgm:spPr/>
    </dgm:pt>
    <dgm:pt modelId="{902BFD19-17E2-F64A-A4A5-CF581F3D476F}" type="pres">
      <dgm:prSet presAssocID="{FBFFC275-EF69-4646-9007-13A914285D23}" presName="rootText" presStyleLbl="node3" presStyleIdx="4" presStyleCnt="40" custScaleX="104683" custScaleY="143554">
        <dgm:presLayoutVars>
          <dgm:chPref val="3"/>
        </dgm:presLayoutVars>
      </dgm:prSet>
      <dgm:spPr/>
    </dgm:pt>
    <dgm:pt modelId="{C79095E5-D21B-2240-88E8-E0673B5B8877}" type="pres">
      <dgm:prSet presAssocID="{FBFFC275-EF69-4646-9007-13A914285D23}" presName="rootConnector" presStyleLbl="node3" presStyleIdx="4" presStyleCnt="40"/>
      <dgm:spPr/>
    </dgm:pt>
    <dgm:pt modelId="{4D5CED27-851D-7544-9C63-DF0AEABB6BA5}" type="pres">
      <dgm:prSet presAssocID="{FBFFC275-EF69-4646-9007-13A914285D23}" presName="hierChild4" presStyleCnt="0"/>
      <dgm:spPr/>
    </dgm:pt>
    <dgm:pt modelId="{08BC337E-471F-104C-9A59-79386CA4F7C4}" type="pres">
      <dgm:prSet presAssocID="{FBFFC275-EF69-4646-9007-13A914285D23}" presName="hierChild5" presStyleCnt="0"/>
      <dgm:spPr/>
    </dgm:pt>
    <dgm:pt modelId="{33C8CE0A-2AF8-CF41-A4AE-F6DC9F6E9E1B}" type="pres">
      <dgm:prSet presAssocID="{1E7B0B68-CE35-E745-8340-5347A2810800}" presName="Name37" presStyleLbl="parChTrans1D3" presStyleIdx="5" presStyleCnt="40"/>
      <dgm:spPr/>
    </dgm:pt>
    <dgm:pt modelId="{1AB03452-2D33-F641-9512-A20B17BC4AFE}" type="pres">
      <dgm:prSet presAssocID="{C27204A5-C567-334C-B352-6A1E085EF304}" presName="hierRoot2" presStyleCnt="0">
        <dgm:presLayoutVars>
          <dgm:hierBranch val="init"/>
        </dgm:presLayoutVars>
      </dgm:prSet>
      <dgm:spPr/>
    </dgm:pt>
    <dgm:pt modelId="{F9F03D2C-9DD9-4F41-8E5C-3B3B8584E5F5}" type="pres">
      <dgm:prSet presAssocID="{C27204A5-C567-334C-B352-6A1E085EF304}" presName="rootComposite" presStyleCnt="0"/>
      <dgm:spPr/>
    </dgm:pt>
    <dgm:pt modelId="{2C372B64-B3C9-C047-835E-2CC6B8E5D6FA}" type="pres">
      <dgm:prSet presAssocID="{C27204A5-C567-334C-B352-6A1E085EF304}" presName="rootText" presStyleLbl="node3" presStyleIdx="5" presStyleCnt="40">
        <dgm:presLayoutVars>
          <dgm:chPref val="3"/>
        </dgm:presLayoutVars>
      </dgm:prSet>
      <dgm:spPr/>
    </dgm:pt>
    <dgm:pt modelId="{D33F7849-B7F1-6D48-A7C5-CF2EDE95ED91}" type="pres">
      <dgm:prSet presAssocID="{C27204A5-C567-334C-B352-6A1E085EF304}" presName="rootConnector" presStyleLbl="node3" presStyleIdx="5" presStyleCnt="40"/>
      <dgm:spPr/>
    </dgm:pt>
    <dgm:pt modelId="{02A2CECD-16A5-4B49-9D15-9125F6E062A1}" type="pres">
      <dgm:prSet presAssocID="{C27204A5-C567-334C-B352-6A1E085EF304}" presName="hierChild4" presStyleCnt="0"/>
      <dgm:spPr/>
    </dgm:pt>
    <dgm:pt modelId="{AC961469-F9BF-F04B-A8F6-611F4B4AA1CE}" type="pres">
      <dgm:prSet presAssocID="{C27204A5-C567-334C-B352-6A1E085EF304}" presName="hierChild5" presStyleCnt="0"/>
      <dgm:spPr/>
    </dgm:pt>
    <dgm:pt modelId="{A32AF94A-C312-A741-ACEA-003EC9BEA402}" type="pres">
      <dgm:prSet presAssocID="{D4A0D67A-E17B-824D-81EF-0F8F40758353}" presName="hierChild5" presStyleCnt="0"/>
      <dgm:spPr/>
    </dgm:pt>
    <dgm:pt modelId="{061908AE-4C51-3048-8982-E97D09521C05}" type="pres">
      <dgm:prSet presAssocID="{3DCE9566-AF15-E044-A3E4-801F0EC3FA17}" presName="Name37" presStyleLbl="parChTrans1D2" presStyleIdx="1" presStyleCnt="11"/>
      <dgm:spPr/>
    </dgm:pt>
    <dgm:pt modelId="{B0EE9174-A6E4-3A49-BAB6-8F0E4E26FDF6}" type="pres">
      <dgm:prSet presAssocID="{901DE6B6-2BFB-0644-AF61-6365DD7E94CB}" presName="hierRoot2" presStyleCnt="0">
        <dgm:presLayoutVars>
          <dgm:hierBranch val="init"/>
        </dgm:presLayoutVars>
      </dgm:prSet>
      <dgm:spPr/>
    </dgm:pt>
    <dgm:pt modelId="{9146A7AE-993E-144F-8638-7F756D6F73C7}" type="pres">
      <dgm:prSet presAssocID="{901DE6B6-2BFB-0644-AF61-6365DD7E94CB}" presName="rootComposite" presStyleCnt="0"/>
      <dgm:spPr/>
    </dgm:pt>
    <dgm:pt modelId="{205B19AF-DF9F-5143-A2A4-4E73B05414F0}" type="pres">
      <dgm:prSet presAssocID="{901DE6B6-2BFB-0644-AF61-6365DD7E94CB}" presName="rootText" presStyleLbl="node2" presStyleIdx="1" presStyleCnt="11" custScaleX="137054">
        <dgm:presLayoutVars>
          <dgm:chPref val="3"/>
        </dgm:presLayoutVars>
      </dgm:prSet>
      <dgm:spPr/>
    </dgm:pt>
    <dgm:pt modelId="{19669924-D91B-A344-8791-389DE4C81C8C}" type="pres">
      <dgm:prSet presAssocID="{901DE6B6-2BFB-0644-AF61-6365DD7E94CB}" presName="rootConnector" presStyleLbl="node2" presStyleIdx="1" presStyleCnt="11"/>
      <dgm:spPr/>
    </dgm:pt>
    <dgm:pt modelId="{FD56AC11-0D7B-EE4F-861E-4246CA7DA9C5}" type="pres">
      <dgm:prSet presAssocID="{901DE6B6-2BFB-0644-AF61-6365DD7E94CB}" presName="hierChild4" presStyleCnt="0"/>
      <dgm:spPr/>
    </dgm:pt>
    <dgm:pt modelId="{617580A0-F066-064F-9EEF-D30A3EEDC626}" type="pres">
      <dgm:prSet presAssocID="{44801A40-3D11-694C-A906-6E3699293FF4}" presName="Name37" presStyleLbl="parChTrans1D3" presStyleIdx="6" presStyleCnt="40"/>
      <dgm:spPr/>
    </dgm:pt>
    <dgm:pt modelId="{0771C0F3-E364-994D-90F7-566BA8601B1B}" type="pres">
      <dgm:prSet presAssocID="{3C949C70-6C7D-274C-834E-2ECC83A779D4}" presName="hierRoot2" presStyleCnt="0">
        <dgm:presLayoutVars>
          <dgm:hierBranch val="init"/>
        </dgm:presLayoutVars>
      </dgm:prSet>
      <dgm:spPr/>
    </dgm:pt>
    <dgm:pt modelId="{10EDD8AF-3206-9849-A794-7D61120AFE4D}" type="pres">
      <dgm:prSet presAssocID="{3C949C70-6C7D-274C-834E-2ECC83A779D4}" presName="rootComposite" presStyleCnt="0"/>
      <dgm:spPr/>
    </dgm:pt>
    <dgm:pt modelId="{A6CC7FCA-D8AA-B047-81AB-5D0F4A1A2039}" type="pres">
      <dgm:prSet presAssocID="{3C949C70-6C7D-274C-834E-2ECC83A779D4}" presName="rootText" presStyleLbl="node3" presStyleIdx="6" presStyleCnt="40">
        <dgm:presLayoutVars>
          <dgm:chPref val="3"/>
        </dgm:presLayoutVars>
      </dgm:prSet>
      <dgm:spPr/>
    </dgm:pt>
    <dgm:pt modelId="{38BD80E9-4C6A-3B42-9FB5-10361C0EA1A1}" type="pres">
      <dgm:prSet presAssocID="{3C949C70-6C7D-274C-834E-2ECC83A779D4}" presName="rootConnector" presStyleLbl="node3" presStyleIdx="6" presStyleCnt="40"/>
      <dgm:spPr/>
    </dgm:pt>
    <dgm:pt modelId="{CB1E2F5D-9E66-E044-9436-CA87951C30D9}" type="pres">
      <dgm:prSet presAssocID="{3C949C70-6C7D-274C-834E-2ECC83A779D4}" presName="hierChild4" presStyleCnt="0"/>
      <dgm:spPr/>
    </dgm:pt>
    <dgm:pt modelId="{92A5BD8A-41D8-5C49-BDCD-93D5FB5524BA}" type="pres">
      <dgm:prSet presAssocID="{3C949C70-6C7D-274C-834E-2ECC83A779D4}" presName="hierChild5" presStyleCnt="0"/>
      <dgm:spPr/>
    </dgm:pt>
    <dgm:pt modelId="{A7572764-234B-914F-862C-53758137E71F}" type="pres">
      <dgm:prSet presAssocID="{81BB1EC0-467A-174C-B2A7-A1BEA09D53BB}" presName="Name37" presStyleLbl="parChTrans1D3" presStyleIdx="7" presStyleCnt="40"/>
      <dgm:spPr/>
    </dgm:pt>
    <dgm:pt modelId="{C30C5E2E-EB13-BD4E-9BCD-1310D0F7F973}" type="pres">
      <dgm:prSet presAssocID="{8448B4CD-5135-4244-9970-243884696B6D}" presName="hierRoot2" presStyleCnt="0">
        <dgm:presLayoutVars>
          <dgm:hierBranch val="init"/>
        </dgm:presLayoutVars>
      </dgm:prSet>
      <dgm:spPr/>
    </dgm:pt>
    <dgm:pt modelId="{C9098096-DA64-D24C-B56B-F09A19A37866}" type="pres">
      <dgm:prSet presAssocID="{8448B4CD-5135-4244-9970-243884696B6D}" presName="rootComposite" presStyleCnt="0"/>
      <dgm:spPr/>
    </dgm:pt>
    <dgm:pt modelId="{AEAA6DD7-093F-6548-AB7B-8C68115EA62B}" type="pres">
      <dgm:prSet presAssocID="{8448B4CD-5135-4244-9970-243884696B6D}" presName="rootText" presStyleLbl="node3" presStyleIdx="7" presStyleCnt="40">
        <dgm:presLayoutVars>
          <dgm:chPref val="3"/>
        </dgm:presLayoutVars>
      </dgm:prSet>
      <dgm:spPr/>
    </dgm:pt>
    <dgm:pt modelId="{46829783-3B0D-D44A-8AEE-D5F1BC5FEB71}" type="pres">
      <dgm:prSet presAssocID="{8448B4CD-5135-4244-9970-243884696B6D}" presName="rootConnector" presStyleLbl="node3" presStyleIdx="7" presStyleCnt="40"/>
      <dgm:spPr/>
    </dgm:pt>
    <dgm:pt modelId="{086877A3-F3F7-044C-9E9D-50D487538434}" type="pres">
      <dgm:prSet presAssocID="{8448B4CD-5135-4244-9970-243884696B6D}" presName="hierChild4" presStyleCnt="0"/>
      <dgm:spPr/>
    </dgm:pt>
    <dgm:pt modelId="{C3A9ECA5-DF22-CA40-A953-2CDBB3D1528C}" type="pres">
      <dgm:prSet presAssocID="{8448B4CD-5135-4244-9970-243884696B6D}" presName="hierChild5" presStyleCnt="0"/>
      <dgm:spPr/>
    </dgm:pt>
    <dgm:pt modelId="{1BD1A5B1-1CD8-8644-A2E6-64C78CF9DECF}" type="pres">
      <dgm:prSet presAssocID="{E397A57D-6926-CF45-BA93-FF16D0EBB30A}" presName="Name37" presStyleLbl="parChTrans1D3" presStyleIdx="8" presStyleCnt="40"/>
      <dgm:spPr/>
    </dgm:pt>
    <dgm:pt modelId="{734DD039-48E2-E442-BE50-C798C115E185}" type="pres">
      <dgm:prSet presAssocID="{68126060-67C5-FF46-BE79-C72C94DD9C1B}" presName="hierRoot2" presStyleCnt="0">
        <dgm:presLayoutVars>
          <dgm:hierBranch val="init"/>
        </dgm:presLayoutVars>
      </dgm:prSet>
      <dgm:spPr/>
    </dgm:pt>
    <dgm:pt modelId="{FFD8D962-1944-FD40-89F2-814943167220}" type="pres">
      <dgm:prSet presAssocID="{68126060-67C5-FF46-BE79-C72C94DD9C1B}" presName="rootComposite" presStyleCnt="0"/>
      <dgm:spPr/>
    </dgm:pt>
    <dgm:pt modelId="{12740BB8-A7F1-7946-B369-F93CB4643CE4}" type="pres">
      <dgm:prSet presAssocID="{68126060-67C5-FF46-BE79-C72C94DD9C1B}" presName="rootText" presStyleLbl="node3" presStyleIdx="8" presStyleCnt="40">
        <dgm:presLayoutVars>
          <dgm:chPref val="3"/>
        </dgm:presLayoutVars>
      </dgm:prSet>
      <dgm:spPr/>
    </dgm:pt>
    <dgm:pt modelId="{22BAEB8D-3AF0-AD4C-BB6C-B40F6E136C2B}" type="pres">
      <dgm:prSet presAssocID="{68126060-67C5-FF46-BE79-C72C94DD9C1B}" presName="rootConnector" presStyleLbl="node3" presStyleIdx="8" presStyleCnt="40"/>
      <dgm:spPr/>
    </dgm:pt>
    <dgm:pt modelId="{7BD67947-F786-AA4C-8230-72C8763AD087}" type="pres">
      <dgm:prSet presAssocID="{68126060-67C5-FF46-BE79-C72C94DD9C1B}" presName="hierChild4" presStyleCnt="0"/>
      <dgm:spPr/>
    </dgm:pt>
    <dgm:pt modelId="{25BDD864-078C-4D45-817A-3DD4A987CF75}" type="pres">
      <dgm:prSet presAssocID="{68126060-67C5-FF46-BE79-C72C94DD9C1B}" presName="hierChild5" presStyleCnt="0"/>
      <dgm:spPr/>
    </dgm:pt>
    <dgm:pt modelId="{853FB602-02E4-004C-8930-27D06C9320C8}" type="pres">
      <dgm:prSet presAssocID="{901DE6B6-2BFB-0644-AF61-6365DD7E94CB}" presName="hierChild5" presStyleCnt="0"/>
      <dgm:spPr/>
    </dgm:pt>
    <dgm:pt modelId="{42944F02-4F8F-4542-B7F4-5B6D6974FCE1}" type="pres">
      <dgm:prSet presAssocID="{0B5984F6-E8A4-F545-861C-757CBC76B688}" presName="Name37" presStyleLbl="parChTrans1D2" presStyleIdx="2" presStyleCnt="11"/>
      <dgm:spPr/>
    </dgm:pt>
    <dgm:pt modelId="{E125F2D2-488A-F74C-BAC5-B454E8AD68E0}" type="pres">
      <dgm:prSet presAssocID="{87704EE6-5F07-974C-A252-EA6E52665AA5}" presName="hierRoot2" presStyleCnt="0">
        <dgm:presLayoutVars>
          <dgm:hierBranch val="init"/>
        </dgm:presLayoutVars>
      </dgm:prSet>
      <dgm:spPr/>
    </dgm:pt>
    <dgm:pt modelId="{D378AF9D-E42A-1E4D-872F-29B2056F9E90}" type="pres">
      <dgm:prSet presAssocID="{87704EE6-5F07-974C-A252-EA6E52665AA5}" presName="rootComposite" presStyleCnt="0"/>
      <dgm:spPr/>
    </dgm:pt>
    <dgm:pt modelId="{13493614-9E24-9844-B476-2E0812577624}" type="pres">
      <dgm:prSet presAssocID="{87704EE6-5F07-974C-A252-EA6E52665AA5}" presName="rootText" presStyleLbl="node2" presStyleIdx="2" presStyleCnt="11">
        <dgm:presLayoutVars>
          <dgm:chPref val="3"/>
        </dgm:presLayoutVars>
      </dgm:prSet>
      <dgm:spPr/>
    </dgm:pt>
    <dgm:pt modelId="{A831D3D6-1B4D-BA4E-BCD8-804E895BCDF5}" type="pres">
      <dgm:prSet presAssocID="{87704EE6-5F07-974C-A252-EA6E52665AA5}" presName="rootConnector" presStyleLbl="node2" presStyleIdx="2" presStyleCnt="11"/>
      <dgm:spPr/>
    </dgm:pt>
    <dgm:pt modelId="{A46452FB-B358-754C-A381-1A7E730A004C}" type="pres">
      <dgm:prSet presAssocID="{87704EE6-5F07-974C-A252-EA6E52665AA5}" presName="hierChild4" presStyleCnt="0"/>
      <dgm:spPr/>
    </dgm:pt>
    <dgm:pt modelId="{FAD134C7-1766-9646-827F-9E42C244F7A4}" type="pres">
      <dgm:prSet presAssocID="{33FA4475-3D1A-D64E-98CA-BFB37B83DFEF}" presName="Name37" presStyleLbl="parChTrans1D3" presStyleIdx="9" presStyleCnt="40"/>
      <dgm:spPr/>
    </dgm:pt>
    <dgm:pt modelId="{09A2320A-9701-1040-A601-E0467F76CA68}" type="pres">
      <dgm:prSet presAssocID="{B9302448-52E4-B042-BFE3-CB30203F2AD8}" presName="hierRoot2" presStyleCnt="0">
        <dgm:presLayoutVars>
          <dgm:hierBranch val="init"/>
        </dgm:presLayoutVars>
      </dgm:prSet>
      <dgm:spPr/>
    </dgm:pt>
    <dgm:pt modelId="{652C1993-5754-B04D-8F3A-FD1CF9822B78}" type="pres">
      <dgm:prSet presAssocID="{B9302448-52E4-B042-BFE3-CB30203F2AD8}" presName="rootComposite" presStyleCnt="0"/>
      <dgm:spPr/>
    </dgm:pt>
    <dgm:pt modelId="{425273A8-83AC-874D-B927-B1B130D09C90}" type="pres">
      <dgm:prSet presAssocID="{B9302448-52E4-B042-BFE3-CB30203F2AD8}" presName="rootText" presStyleLbl="node3" presStyleIdx="9" presStyleCnt="40">
        <dgm:presLayoutVars>
          <dgm:chPref val="3"/>
        </dgm:presLayoutVars>
      </dgm:prSet>
      <dgm:spPr/>
    </dgm:pt>
    <dgm:pt modelId="{C65CD389-AF24-DC4F-B2DB-CB31CFB2061F}" type="pres">
      <dgm:prSet presAssocID="{B9302448-52E4-B042-BFE3-CB30203F2AD8}" presName="rootConnector" presStyleLbl="node3" presStyleIdx="9" presStyleCnt="40"/>
      <dgm:spPr/>
    </dgm:pt>
    <dgm:pt modelId="{DF77E169-D59E-A94A-9CD3-F6C8A96A3112}" type="pres">
      <dgm:prSet presAssocID="{B9302448-52E4-B042-BFE3-CB30203F2AD8}" presName="hierChild4" presStyleCnt="0"/>
      <dgm:spPr/>
    </dgm:pt>
    <dgm:pt modelId="{033A836A-EAAA-1446-9C52-E761A1B74F9A}" type="pres">
      <dgm:prSet presAssocID="{B9302448-52E4-B042-BFE3-CB30203F2AD8}" presName="hierChild5" presStyleCnt="0"/>
      <dgm:spPr/>
    </dgm:pt>
    <dgm:pt modelId="{D814A359-0BFE-374D-9E00-11D8D03D750F}" type="pres">
      <dgm:prSet presAssocID="{525CA6FD-15BB-CA4E-9E46-EDAC55C32757}" presName="Name37" presStyleLbl="parChTrans1D3" presStyleIdx="10" presStyleCnt="40"/>
      <dgm:spPr/>
    </dgm:pt>
    <dgm:pt modelId="{AF295568-E720-F748-9AC1-C82C7B854D65}" type="pres">
      <dgm:prSet presAssocID="{9EF74408-1049-7D40-A8E8-9A5ACB981413}" presName="hierRoot2" presStyleCnt="0">
        <dgm:presLayoutVars>
          <dgm:hierBranch val="init"/>
        </dgm:presLayoutVars>
      </dgm:prSet>
      <dgm:spPr/>
    </dgm:pt>
    <dgm:pt modelId="{EF9AE49F-8E18-C843-9E99-1580583BDF46}" type="pres">
      <dgm:prSet presAssocID="{9EF74408-1049-7D40-A8E8-9A5ACB981413}" presName="rootComposite" presStyleCnt="0"/>
      <dgm:spPr/>
    </dgm:pt>
    <dgm:pt modelId="{1923C1B7-1002-1749-BE35-82DF3605807C}" type="pres">
      <dgm:prSet presAssocID="{9EF74408-1049-7D40-A8E8-9A5ACB981413}" presName="rootText" presStyleLbl="node3" presStyleIdx="10" presStyleCnt="40">
        <dgm:presLayoutVars>
          <dgm:chPref val="3"/>
        </dgm:presLayoutVars>
      </dgm:prSet>
      <dgm:spPr/>
    </dgm:pt>
    <dgm:pt modelId="{42420A33-02FA-724C-996C-23CD9AD8B91E}" type="pres">
      <dgm:prSet presAssocID="{9EF74408-1049-7D40-A8E8-9A5ACB981413}" presName="rootConnector" presStyleLbl="node3" presStyleIdx="10" presStyleCnt="40"/>
      <dgm:spPr/>
    </dgm:pt>
    <dgm:pt modelId="{6D973C2B-5A35-614B-B2A8-60C4E9ADFA2F}" type="pres">
      <dgm:prSet presAssocID="{9EF74408-1049-7D40-A8E8-9A5ACB981413}" presName="hierChild4" presStyleCnt="0"/>
      <dgm:spPr/>
    </dgm:pt>
    <dgm:pt modelId="{48D1F9C4-FB2A-B14B-9A7F-7F8D52E29660}" type="pres">
      <dgm:prSet presAssocID="{9EF74408-1049-7D40-A8E8-9A5ACB981413}" presName="hierChild5" presStyleCnt="0"/>
      <dgm:spPr/>
    </dgm:pt>
    <dgm:pt modelId="{217F5914-C00D-C948-BEEE-A8E0AC5371D9}" type="pres">
      <dgm:prSet presAssocID="{CD47154A-EDEF-5A44-B8E0-A86ECD86A93B}" presName="Name37" presStyleLbl="parChTrans1D3" presStyleIdx="11" presStyleCnt="40"/>
      <dgm:spPr/>
    </dgm:pt>
    <dgm:pt modelId="{A18D3FCB-BC78-8943-84B8-BBD714161A2C}" type="pres">
      <dgm:prSet presAssocID="{0B462FD7-B226-8848-98D2-653D0EDFD378}" presName="hierRoot2" presStyleCnt="0">
        <dgm:presLayoutVars>
          <dgm:hierBranch val="init"/>
        </dgm:presLayoutVars>
      </dgm:prSet>
      <dgm:spPr/>
    </dgm:pt>
    <dgm:pt modelId="{E8D82522-0E94-DE46-AD15-23E8E5B0BE70}" type="pres">
      <dgm:prSet presAssocID="{0B462FD7-B226-8848-98D2-653D0EDFD378}" presName="rootComposite" presStyleCnt="0"/>
      <dgm:spPr/>
    </dgm:pt>
    <dgm:pt modelId="{CE7FDA8E-D644-F64D-B476-DBC5D9F21C9D}" type="pres">
      <dgm:prSet presAssocID="{0B462FD7-B226-8848-98D2-653D0EDFD378}" presName="rootText" presStyleLbl="node3" presStyleIdx="11" presStyleCnt="40">
        <dgm:presLayoutVars>
          <dgm:chPref val="3"/>
        </dgm:presLayoutVars>
      </dgm:prSet>
      <dgm:spPr/>
    </dgm:pt>
    <dgm:pt modelId="{5D891B7C-7C04-6F47-96D4-A87CF493638D}" type="pres">
      <dgm:prSet presAssocID="{0B462FD7-B226-8848-98D2-653D0EDFD378}" presName="rootConnector" presStyleLbl="node3" presStyleIdx="11" presStyleCnt="40"/>
      <dgm:spPr/>
    </dgm:pt>
    <dgm:pt modelId="{2AAF3C0E-4DA7-6F4F-A2D7-3F112E1A25FA}" type="pres">
      <dgm:prSet presAssocID="{0B462FD7-B226-8848-98D2-653D0EDFD378}" presName="hierChild4" presStyleCnt="0"/>
      <dgm:spPr/>
    </dgm:pt>
    <dgm:pt modelId="{35727F24-73C2-B64A-8645-362C2EAB265C}" type="pres">
      <dgm:prSet presAssocID="{0B462FD7-B226-8848-98D2-653D0EDFD378}" presName="hierChild5" presStyleCnt="0"/>
      <dgm:spPr/>
    </dgm:pt>
    <dgm:pt modelId="{2361F358-97A5-1744-AF19-8B9FE1F364E9}" type="pres">
      <dgm:prSet presAssocID="{E0C51990-EEB7-C74D-80C5-1BF0DEA663EC}" presName="Name37" presStyleLbl="parChTrans1D3" presStyleIdx="12" presStyleCnt="40"/>
      <dgm:spPr/>
    </dgm:pt>
    <dgm:pt modelId="{07878173-D076-914A-8CD3-53266BA2B6D1}" type="pres">
      <dgm:prSet presAssocID="{BFAB2C21-1247-C442-ABB9-A040F5B788A1}" presName="hierRoot2" presStyleCnt="0">
        <dgm:presLayoutVars>
          <dgm:hierBranch val="init"/>
        </dgm:presLayoutVars>
      </dgm:prSet>
      <dgm:spPr/>
    </dgm:pt>
    <dgm:pt modelId="{9C568450-A3C0-7A4E-92E5-B0FC5094CDA4}" type="pres">
      <dgm:prSet presAssocID="{BFAB2C21-1247-C442-ABB9-A040F5B788A1}" presName="rootComposite" presStyleCnt="0"/>
      <dgm:spPr/>
    </dgm:pt>
    <dgm:pt modelId="{207EAD01-52E6-204C-BA02-3818FA36A01D}" type="pres">
      <dgm:prSet presAssocID="{BFAB2C21-1247-C442-ABB9-A040F5B788A1}" presName="rootText" presStyleLbl="node3" presStyleIdx="12" presStyleCnt="40">
        <dgm:presLayoutVars>
          <dgm:chPref val="3"/>
        </dgm:presLayoutVars>
      </dgm:prSet>
      <dgm:spPr/>
    </dgm:pt>
    <dgm:pt modelId="{29D6F02B-92E0-C946-818C-5C7E9FD70476}" type="pres">
      <dgm:prSet presAssocID="{BFAB2C21-1247-C442-ABB9-A040F5B788A1}" presName="rootConnector" presStyleLbl="node3" presStyleIdx="12" presStyleCnt="40"/>
      <dgm:spPr/>
    </dgm:pt>
    <dgm:pt modelId="{7FE8D990-29D1-B244-B14C-7940E5BB50F6}" type="pres">
      <dgm:prSet presAssocID="{BFAB2C21-1247-C442-ABB9-A040F5B788A1}" presName="hierChild4" presStyleCnt="0"/>
      <dgm:spPr/>
    </dgm:pt>
    <dgm:pt modelId="{E304D1DB-3341-5E4A-9E5A-0F800BC8AB15}" type="pres">
      <dgm:prSet presAssocID="{BFAB2C21-1247-C442-ABB9-A040F5B788A1}" presName="hierChild5" presStyleCnt="0"/>
      <dgm:spPr/>
    </dgm:pt>
    <dgm:pt modelId="{A7238AA2-1000-1E4B-B7FB-343BD0B6B8EB}" type="pres">
      <dgm:prSet presAssocID="{87704EE6-5F07-974C-A252-EA6E52665AA5}" presName="hierChild5" presStyleCnt="0"/>
      <dgm:spPr/>
    </dgm:pt>
    <dgm:pt modelId="{D177A8E3-5C8F-CE44-9A22-EE009CAD5B10}" type="pres">
      <dgm:prSet presAssocID="{0C1AEE60-7161-7E44-971D-2CED27494A52}" presName="Name37" presStyleLbl="parChTrans1D2" presStyleIdx="3" presStyleCnt="11"/>
      <dgm:spPr/>
    </dgm:pt>
    <dgm:pt modelId="{E041F186-4936-E140-B793-E05B3660A743}" type="pres">
      <dgm:prSet presAssocID="{2F10A931-5E66-6541-A05B-826296129480}" presName="hierRoot2" presStyleCnt="0">
        <dgm:presLayoutVars>
          <dgm:hierBranch val="init"/>
        </dgm:presLayoutVars>
      </dgm:prSet>
      <dgm:spPr/>
    </dgm:pt>
    <dgm:pt modelId="{52A7DE45-1263-3343-A4C3-8627D87859C5}" type="pres">
      <dgm:prSet presAssocID="{2F10A931-5E66-6541-A05B-826296129480}" presName="rootComposite" presStyleCnt="0"/>
      <dgm:spPr/>
    </dgm:pt>
    <dgm:pt modelId="{AD1DE258-36F2-2340-A9B7-EF77C244A27D}" type="pres">
      <dgm:prSet presAssocID="{2F10A931-5E66-6541-A05B-826296129480}" presName="rootText" presStyleLbl="node2" presStyleIdx="3" presStyleCnt="11">
        <dgm:presLayoutVars>
          <dgm:chPref val="3"/>
        </dgm:presLayoutVars>
      </dgm:prSet>
      <dgm:spPr/>
    </dgm:pt>
    <dgm:pt modelId="{830694DC-6CF4-1F49-BE15-0E3849EFEAF5}" type="pres">
      <dgm:prSet presAssocID="{2F10A931-5E66-6541-A05B-826296129480}" presName="rootConnector" presStyleLbl="node2" presStyleIdx="3" presStyleCnt="11"/>
      <dgm:spPr/>
    </dgm:pt>
    <dgm:pt modelId="{3801F4E5-1399-FD44-AACC-09F8A69626AD}" type="pres">
      <dgm:prSet presAssocID="{2F10A931-5E66-6541-A05B-826296129480}" presName="hierChild4" presStyleCnt="0"/>
      <dgm:spPr/>
    </dgm:pt>
    <dgm:pt modelId="{D54FAF1E-7D92-C748-A41E-6DA8F95BE626}" type="pres">
      <dgm:prSet presAssocID="{8EDCF1BE-B68A-E248-A800-65034A0F740A}" presName="Name37" presStyleLbl="parChTrans1D3" presStyleIdx="13" presStyleCnt="40"/>
      <dgm:spPr/>
    </dgm:pt>
    <dgm:pt modelId="{E5B4CE70-44EC-494A-8A46-BD6532335E60}" type="pres">
      <dgm:prSet presAssocID="{E3EDEE21-C48E-E649-A580-88028FC27496}" presName="hierRoot2" presStyleCnt="0">
        <dgm:presLayoutVars>
          <dgm:hierBranch val="init"/>
        </dgm:presLayoutVars>
      </dgm:prSet>
      <dgm:spPr/>
    </dgm:pt>
    <dgm:pt modelId="{4AA8A9BC-E4EE-BD46-AF6D-577AC864127C}" type="pres">
      <dgm:prSet presAssocID="{E3EDEE21-C48E-E649-A580-88028FC27496}" presName="rootComposite" presStyleCnt="0"/>
      <dgm:spPr/>
    </dgm:pt>
    <dgm:pt modelId="{48F5D5E5-035C-D042-99D0-D7B512AB2182}" type="pres">
      <dgm:prSet presAssocID="{E3EDEE21-C48E-E649-A580-88028FC27496}" presName="rootText" presStyleLbl="node3" presStyleIdx="13" presStyleCnt="40" custScaleX="112109">
        <dgm:presLayoutVars>
          <dgm:chPref val="3"/>
        </dgm:presLayoutVars>
      </dgm:prSet>
      <dgm:spPr/>
    </dgm:pt>
    <dgm:pt modelId="{A6603D40-2412-3449-B490-0BCB4B00639B}" type="pres">
      <dgm:prSet presAssocID="{E3EDEE21-C48E-E649-A580-88028FC27496}" presName="rootConnector" presStyleLbl="node3" presStyleIdx="13" presStyleCnt="40"/>
      <dgm:spPr/>
    </dgm:pt>
    <dgm:pt modelId="{AFDF52A8-7CAE-9547-8166-DC47B805D8DA}" type="pres">
      <dgm:prSet presAssocID="{E3EDEE21-C48E-E649-A580-88028FC27496}" presName="hierChild4" presStyleCnt="0"/>
      <dgm:spPr/>
    </dgm:pt>
    <dgm:pt modelId="{AD23FD33-3232-A040-8AAC-1F29D9AFED33}" type="pres">
      <dgm:prSet presAssocID="{E3EDEE21-C48E-E649-A580-88028FC27496}" presName="hierChild5" presStyleCnt="0"/>
      <dgm:spPr/>
    </dgm:pt>
    <dgm:pt modelId="{BB98DFC6-589F-3340-A0E5-5872C9772E02}" type="pres">
      <dgm:prSet presAssocID="{19AE74A1-1139-A74C-B8C4-33614AF56345}" presName="Name37" presStyleLbl="parChTrans1D3" presStyleIdx="14" presStyleCnt="40"/>
      <dgm:spPr/>
    </dgm:pt>
    <dgm:pt modelId="{0D4D3F78-E369-034E-99EE-6909B1375732}" type="pres">
      <dgm:prSet presAssocID="{DA7077AC-4EB3-564C-BE9C-FE66E7FB7E45}" presName="hierRoot2" presStyleCnt="0">
        <dgm:presLayoutVars>
          <dgm:hierBranch val="init"/>
        </dgm:presLayoutVars>
      </dgm:prSet>
      <dgm:spPr/>
    </dgm:pt>
    <dgm:pt modelId="{E3FEFACF-9370-9642-9896-C1730A9FF1E1}" type="pres">
      <dgm:prSet presAssocID="{DA7077AC-4EB3-564C-BE9C-FE66E7FB7E45}" presName="rootComposite" presStyleCnt="0"/>
      <dgm:spPr/>
    </dgm:pt>
    <dgm:pt modelId="{E0ADB69B-1E4C-184F-BE83-BF834FDA449E}" type="pres">
      <dgm:prSet presAssocID="{DA7077AC-4EB3-564C-BE9C-FE66E7FB7E45}" presName="rootText" presStyleLbl="node3" presStyleIdx="14" presStyleCnt="40">
        <dgm:presLayoutVars>
          <dgm:chPref val="3"/>
        </dgm:presLayoutVars>
      </dgm:prSet>
      <dgm:spPr/>
    </dgm:pt>
    <dgm:pt modelId="{BDD73EB4-7DA6-4942-B047-3B9D4ED575B0}" type="pres">
      <dgm:prSet presAssocID="{DA7077AC-4EB3-564C-BE9C-FE66E7FB7E45}" presName="rootConnector" presStyleLbl="node3" presStyleIdx="14" presStyleCnt="40"/>
      <dgm:spPr/>
    </dgm:pt>
    <dgm:pt modelId="{4589DC35-35B6-2B42-AE31-27A4C907A07C}" type="pres">
      <dgm:prSet presAssocID="{DA7077AC-4EB3-564C-BE9C-FE66E7FB7E45}" presName="hierChild4" presStyleCnt="0"/>
      <dgm:spPr/>
    </dgm:pt>
    <dgm:pt modelId="{83D762FF-AED4-2548-A840-F46E04F5D40D}" type="pres">
      <dgm:prSet presAssocID="{DA7077AC-4EB3-564C-BE9C-FE66E7FB7E45}" presName="hierChild5" presStyleCnt="0"/>
      <dgm:spPr/>
    </dgm:pt>
    <dgm:pt modelId="{362BEE9A-E317-1B49-A4ED-63B62661724A}" type="pres">
      <dgm:prSet presAssocID="{67DB2DDE-7521-C242-9301-C30CD9B43A77}" presName="Name37" presStyleLbl="parChTrans1D3" presStyleIdx="15" presStyleCnt="40"/>
      <dgm:spPr/>
    </dgm:pt>
    <dgm:pt modelId="{1A6F7084-0DA6-2B4C-BEBC-A8839F5DAF38}" type="pres">
      <dgm:prSet presAssocID="{C9AB316D-9107-614E-9ACE-E0AF159B91C2}" presName="hierRoot2" presStyleCnt="0">
        <dgm:presLayoutVars>
          <dgm:hierBranch val="init"/>
        </dgm:presLayoutVars>
      </dgm:prSet>
      <dgm:spPr/>
    </dgm:pt>
    <dgm:pt modelId="{0574EED5-C261-924B-8DE3-79DA55B79DD4}" type="pres">
      <dgm:prSet presAssocID="{C9AB316D-9107-614E-9ACE-E0AF159B91C2}" presName="rootComposite" presStyleCnt="0"/>
      <dgm:spPr/>
    </dgm:pt>
    <dgm:pt modelId="{26E92E6D-4679-D548-88A3-37EA450BBDEE}" type="pres">
      <dgm:prSet presAssocID="{C9AB316D-9107-614E-9ACE-E0AF159B91C2}" presName="rootText" presStyleLbl="node3" presStyleIdx="15" presStyleCnt="40">
        <dgm:presLayoutVars>
          <dgm:chPref val="3"/>
        </dgm:presLayoutVars>
      </dgm:prSet>
      <dgm:spPr/>
    </dgm:pt>
    <dgm:pt modelId="{3CA478FA-5615-2D43-A0F9-BD3E236092CC}" type="pres">
      <dgm:prSet presAssocID="{C9AB316D-9107-614E-9ACE-E0AF159B91C2}" presName="rootConnector" presStyleLbl="node3" presStyleIdx="15" presStyleCnt="40"/>
      <dgm:spPr/>
    </dgm:pt>
    <dgm:pt modelId="{68293580-C1F7-3440-986C-230E547EF53A}" type="pres">
      <dgm:prSet presAssocID="{C9AB316D-9107-614E-9ACE-E0AF159B91C2}" presName="hierChild4" presStyleCnt="0"/>
      <dgm:spPr/>
    </dgm:pt>
    <dgm:pt modelId="{6A4CAB05-9A06-E44F-A5E2-CCF47EAE9090}" type="pres">
      <dgm:prSet presAssocID="{C9AB316D-9107-614E-9ACE-E0AF159B91C2}" presName="hierChild5" presStyleCnt="0"/>
      <dgm:spPr/>
    </dgm:pt>
    <dgm:pt modelId="{84984AAF-442B-D64B-B16C-B84AF116A9AD}" type="pres">
      <dgm:prSet presAssocID="{1DCDF8B3-E462-6342-B13D-CDE785AB93C6}" presName="Name37" presStyleLbl="parChTrans1D3" presStyleIdx="16" presStyleCnt="40"/>
      <dgm:spPr/>
    </dgm:pt>
    <dgm:pt modelId="{FC0EF517-4C0C-6C4C-9D40-831AA690CEA1}" type="pres">
      <dgm:prSet presAssocID="{0D05E971-9172-8D42-8B67-0DF5C0705F35}" presName="hierRoot2" presStyleCnt="0">
        <dgm:presLayoutVars>
          <dgm:hierBranch val="init"/>
        </dgm:presLayoutVars>
      </dgm:prSet>
      <dgm:spPr/>
    </dgm:pt>
    <dgm:pt modelId="{A7E26268-0B44-E34E-8516-4CD6001AC600}" type="pres">
      <dgm:prSet presAssocID="{0D05E971-9172-8D42-8B67-0DF5C0705F35}" presName="rootComposite" presStyleCnt="0"/>
      <dgm:spPr/>
    </dgm:pt>
    <dgm:pt modelId="{9514EE2B-3B63-4649-9AB6-46FDDD3C1013}" type="pres">
      <dgm:prSet presAssocID="{0D05E971-9172-8D42-8B67-0DF5C0705F35}" presName="rootText" presStyleLbl="node3" presStyleIdx="16" presStyleCnt="40">
        <dgm:presLayoutVars>
          <dgm:chPref val="3"/>
        </dgm:presLayoutVars>
      </dgm:prSet>
      <dgm:spPr/>
    </dgm:pt>
    <dgm:pt modelId="{F99005C9-D0F7-EA46-942D-834BD1A54C46}" type="pres">
      <dgm:prSet presAssocID="{0D05E971-9172-8D42-8B67-0DF5C0705F35}" presName="rootConnector" presStyleLbl="node3" presStyleIdx="16" presStyleCnt="40"/>
      <dgm:spPr/>
    </dgm:pt>
    <dgm:pt modelId="{37BF8CDB-44B5-3B48-94FF-A17AF9C23280}" type="pres">
      <dgm:prSet presAssocID="{0D05E971-9172-8D42-8B67-0DF5C0705F35}" presName="hierChild4" presStyleCnt="0"/>
      <dgm:spPr/>
    </dgm:pt>
    <dgm:pt modelId="{173D776F-5576-D948-A5B1-04E628EF0AE7}" type="pres">
      <dgm:prSet presAssocID="{0D05E971-9172-8D42-8B67-0DF5C0705F35}" presName="hierChild5" presStyleCnt="0"/>
      <dgm:spPr/>
    </dgm:pt>
    <dgm:pt modelId="{6B6BE8A2-CA6D-CE4E-9273-397D33D10F4B}" type="pres">
      <dgm:prSet presAssocID="{2F10A931-5E66-6541-A05B-826296129480}" presName="hierChild5" presStyleCnt="0"/>
      <dgm:spPr/>
    </dgm:pt>
    <dgm:pt modelId="{CCD31EB4-8EB7-2940-932D-0A8C701193DA}" type="pres">
      <dgm:prSet presAssocID="{73A8E4A1-7987-034E-9E9F-BB894BD75805}" presName="Name37" presStyleLbl="parChTrans1D2" presStyleIdx="4" presStyleCnt="11"/>
      <dgm:spPr/>
    </dgm:pt>
    <dgm:pt modelId="{4CFE8B01-E24B-0D4D-9EB3-AEF4AA1ADF39}" type="pres">
      <dgm:prSet presAssocID="{CA78EA80-054D-0445-B127-B6777E3D37DE}" presName="hierRoot2" presStyleCnt="0">
        <dgm:presLayoutVars>
          <dgm:hierBranch val="init"/>
        </dgm:presLayoutVars>
      </dgm:prSet>
      <dgm:spPr/>
    </dgm:pt>
    <dgm:pt modelId="{0FF80200-1289-FE43-BD37-530920E2C682}" type="pres">
      <dgm:prSet presAssocID="{CA78EA80-054D-0445-B127-B6777E3D37DE}" presName="rootComposite" presStyleCnt="0"/>
      <dgm:spPr/>
    </dgm:pt>
    <dgm:pt modelId="{275ECF08-BC38-CE40-96A5-95293F2728DE}" type="pres">
      <dgm:prSet presAssocID="{CA78EA80-054D-0445-B127-B6777E3D37DE}" presName="rootText" presStyleLbl="node2" presStyleIdx="4" presStyleCnt="11">
        <dgm:presLayoutVars>
          <dgm:chPref val="3"/>
        </dgm:presLayoutVars>
      </dgm:prSet>
      <dgm:spPr/>
    </dgm:pt>
    <dgm:pt modelId="{82F05B2C-6AA0-364C-A282-6CD453149576}" type="pres">
      <dgm:prSet presAssocID="{CA78EA80-054D-0445-B127-B6777E3D37DE}" presName="rootConnector" presStyleLbl="node2" presStyleIdx="4" presStyleCnt="11"/>
      <dgm:spPr/>
    </dgm:pt>
    <dgm:pt modelId="{8F94D989-C0D4-EB4D-AAB5-F9DDC306C61D}" type="pres">
      <dgm:prSet presAssocID="{CA78EA80-054D-0445-B127-B6777E3D37DE}" presName="hierChild4" presStyleCnt="0"/>
      <dgm:spPr/>
    </dgm:pt>
    <dgm:pt modelId="{6F2AD631-2581-1249-8328-1362E0E5F1F2}" type="pres">
      <dgm:prSet presAssocID="{1E5CEC9B-D135-9A4D-A117-919A7133AD2C}" presName="Name37" presStyleLbl="parChTrans1D3" presStyleIdx="17" presStyleCnt="40"/>
      <dgm:spPr/>
    </dgm:pt>
    <dgm:pt modelId="{705A3796-B6C3-5C44-99A3-622CCAB5F3D9}" type="pres">
      <dgm:prSet presAssocID="{72AB26CA-0AE6-6D46-99FF-1ACE1605B272}" presName="hierRoot2" presStyleCnt="0">
        <dgm:presLayoutVars>
          <dgm:hierBranch val="init"/>
        </dgm:presLayoutVars>
      </dgm:prSet>
      <dgm:spPr/>
    </dgm:pt>
    <dgm:pt modelId="{F158B274-F21C-4946-AA1B-9E4B80D5CF2A}" type="pres">
      <dgm:prSet presAssocID="{72AB26CA-0AE6-6D46-99FF-1ACE1605B272}" presName="rootComposite" presStyleCnt="0"/>
      <dgm:spPr/>
    </dgm:pt>
    <dgm:pt modelId="{E99C8F53-BE95-7A45-8F5C-3F392B9FBF12}" type="pres">
      <dgm:prSet presAssocID="{72AB26CA-0AE6-6D46-99FF-1ACE1605B272}" presName="rootText" presStyleLbl="node3" presStyleIdx="17" presStyleCnt="40">
        <dgm:presLayoutVars>
          <dgm:chPref val="3"/>
        </dgm:presLayoutVars>
      </dgm:prSet>
      <dgm:spPr/>
    </dgm:pt>
    <dgm:pt modelId="{966120A3-A308-3C4D-BADC-A49EC03F4F46}" type="pres">
      <dgm:prSet presAssocID="{72AB26CA-0AE6-6D46-99FF-1ACE1605B272}" presName="rootConnector" presStyleLbl="node3" presStyleIdx="17" presStyleCnt="40"/>
      <dgm:spPr/>
    </dgm:pt>
    <dgm:pt modelId="{82AA1524-16FC-954D-9C1F-7CD68E1992A8}" type="pres">
      <dgm:prSet presAssocID="{72AB26CA-0AE6-6D46-99FF-1ACE1605B272}" presName="hierChild4" presStyleCnt="0"/>
      <dgm:spPr/>
    </dgm:pt>
    <dgm:pt modelId="{1AA104C9-3CCC-F741-A15B-F703B30E0291}" type="pres">
      <dgm:prSet presAssocID="{72AB26CA-0AE6-6D46-99FF-1ACE1605B272}" presName="hierChild5" presStyleCnt="0"/>
      <dgm:spPr/>
    </dgm:pt>
    <dgm:pt modelId="{8CC081F5-56E5-8A43-BFBC-4743FF73F268}" type="pres">
      <dgm:prSet presAssocID="{05C58848-4EE5-9946-B646-7CBEE07C852C}" presName="Name37" presStyleLbl="parChTrans1D3" presStyleIdx="18" presStyleCnt="40"/>
      <dgm:spPr/>
    </dgm:pt>
    <dgm:pt modelId="{2F239DE8-C890-014F-B990-945AF9948719}" type="pres">
      <dgm:prSet presAssocID="{8650186E-B7FC-4647-9D0E-B38FB2AC39AA}" presName="hierRoot2" presStyleCnt="0">
        <dgm:presLayoutVars>
          <dgm:hierBranch val="init"/>
        </dgm:presLayoutVars>
      </dgm:prSet>
      <dgm:spPr/>
    </dgm:pt>
    <dgm:pt modelId="{BDC8B8FB-252A-2942-89F7-8C4E3156F414}" type="pres">
      <dgm:prSet presAssocID="{8650186E-B7FC-4647-9D0E-B38FB2AC39AA}" presName="rootComposite" presStyleCnt="0"/>
      <dgm:spPr/>
    </dgm:pt>
    <dgm:pt modelId="{6E9731EA-59C8-3D4C-BFED-B4DD5DA76D40}" type="pres">
      <dgm:prSet presAssocID="{8650186E-B7FC-4647-9D0E-B38FB2AC39AA}" presName="rootText" presStyleLbl="node3" presStyleIdx="18" presStyleCnt="40">
        <dgm:presLayoutVars>
          <dgm:chPref val="3"/>
        </dgm:presLayoutVars>
      </dgm:prSet>
      <dgm:spPr/>
    </dgm:pt>
    <dgm:pt modelId="{5B9B7EA7-1D70-4A41-B53D-D9A1DE68730A}" type="pres">
      <dgm:prSet presAssocID="{8650186E-B7FC-4647-9D0E-B38FB2AC39AA}" presName="rootConnector" presStyleLbl="node3" presStyleIdx="18" presStyleCnt="40"/>
      <dgm:spPr/>
    </dgm:pt>
    <dgm:pt modelId="{6350294A-8CE3-0343-A979-7B1B6D34A5B2}" type="pres">
      <dgm:prSet presAssocID="{8650186E-B7FC-4647-9D0E-B38FB2AC39AA}" presName="hierChild4" presStyleCnt="0"/>
      <dgm:spPr/>
    </dgm:pt>
    <dgm:pt modelId="{49C6CD05-1658-0141-AC9E-BFC5DE9EC756}" type="pres">
      <dgm:prSet presAssocID="{8650186E-B7FC-4647-9D0E-B38FB2AC39AA}" presName="hierChild5" presStyleCnt="0"/>
      <dgm:spPr/>
    </dgm:pt>
    <dgm:pt modelId="{5EEA9CB9-9FB4-D446-AFC1-1962EE2B84D1}" type="pres">
      <dgm:prSet presAssocID="{A01A1BCB-04D6-6E46-B4B0-83F71DE6538A}" presName="Name37" presStyleLbl="parChTrans1D3" presStyleIdx="19" presStyleCnt="40"/>
      <dgm:spPr/>
    </dgm:pt>
    <dgm:pt modelId="{3D0774CC-DE65-6D40-9F63-0AE4E05B3B1C}" type="pres">
      <dgm:prSet presAssocID="{6BC20C69-8882-214F-85C3-FBF1410327ED}" presName="hierRoot2" presStyleCnt="0">
        <dgm:presLayoutVars>
          <dgm:hierBranch val="init"/>
        </dgm:presLayoutVars>
      </dgm:prSet>
      <dgm:spPr/>
    </dgm:pt>
    <dgm:pt modelId="{B16D4663-9F6E-7F4E-8AA5-57E92B484DFE}" type="pres">
      <dgm:prSet presAssocID="{6BC20C69-8882-214F-85C3-FBF1410327ED}" presName="rootComposite" presStyleCnt="0"/>
      <dgm:spPr/>
    </dgm:pt>
    <dgm:pt modelId="{338204B8-76A8-294E-AF5E-CEC13E4E59B4}" type="pres">
      <dgm:prSet presAssocID="{6BC20C69-8882-214F-85C3-FBF1410327ED}" presName="rootText" presStyleLbl="node3" presStyleIdx="19" presStyleCnt="40" custScaleX="86593" custScaleY="168594">
        <dgm:presLayoutVars>
          <dgm:chPref val="3"/>
        </dgm:presLayoutVars>
      </dgm:prSet>
      <dgm:spPr/>
    </dgm:pt>
    <dgm:pt modelId="{F38C3C67-47A8-744F-B615-72DA74E09FCA}" type="pres">
      <dgm:prSet presAssocID="{6BC20C69-8882-214F-85C3-FBF1410327ED}" presName="rootConnector" presStyleLbl="node3" presStyleIdx="19" presStyleCnt="40"/>
      <dgm:spPr/>
    </dgm:pt>
    <dgm:pt modelId="{3E373B28-735E-1B46-B0CC-906885EAC28F}" type="pres">
      <dgm:prSet presAssocID="{6BC20C69-8882-214F-85C3-FBF1410327ED}" presName="hierChild4" presStyleCnt="0"/>
      <dgm:spPr/>
    </dgm:pt>
    <dgm:pt modelId="{82BBD852-32F0-6944-B205-8CBA3AF89CA4}" type="pres">
      <dgm:prSet presAssocID="{6BC20C69-8882-214F-85C3-FBF1410327ED}" presName="hierChild5" presStyleCnt="0"/>
      <dgm:spPr/>
    </dgm:pt>
    <dgm:pt modelId="{DB5E31E1-7456-1041-916A-C903CF77F0EF}" type="pres">
      <dgm:prSet presAssocID="{81AF15A9-DF7B-EA46-99DC-E448DFAC2FCA}" presName="Name37" presStyleLbl="parChTrans1D3" presStyleIdx="20" presStyleCnt="40"/>
      <dgm:spPr/>
    </dgm:pt>
    <dgm:pt modelId="{B95C3519-06E4-E24F-B2B6-B4E34392AF7C}" type="pres">
      <dgm:prSet presAssocID="{AB465BFC-BDF5-3D42-B7E2-9B1F8A48BCF0}" presName="hierRoot2" presStyleCnt="0">
        <dgm:presLayoutVars>
          <dgm:hierBranch val="init"/>
        </dgm:presLayoutVars>
      </dgm:prSet>
      <dgm:spPr/>
    </dgm:pt>
    <dgm:pt modelId="{4215A29E-7342-7D41-A34E-1F2E1B509FFB}" type="pres">
      <dgm:prSet presAssocID="{AB465BFC-BDF5-3D42-B7E2-9B1F8A48BCF0}" presName="rootComposite" presStyleCnt="0"/>
      <dgm:spPr/>
    </dgm:pt>
    <dgm:pt modelId="{CFCE63F4-A0A1-4E47-ABE3-984E944ADE81}" type="pres">
      <dgm:prSet presAssocID="{AB465BFC-BDF5-3D42-B7E2-9B1F8A48BCF0}" presName="rootText" presStyleLbl="node3" presStyleIdx="20" presStyleCnt="40">
        <dgm:presLayoutVars>
          <dgm:chPref val="3"/>
        </dgm:presLayoutVars>
      </dgm:prSet>
      <dgm:spPr/>
    </dgm:pt>
    <dgm:pt modelId="{5F70608C-AD5A-F54C-95E2-1F6341B7F3A0}" type="pres">
      <dgm:prSet presAssocID="{AB465BFC-BDF5-3D42-B7E2-9B1F8A48BCF0}" presName="rootConnector" presStyleLbl="node3" presStyleIdx="20" presStyleCnt="40"/>
      <dgm:spPr/>
    </dgm:pt>
    <dgm:pt modelId="{03137A2F-195E-EC40-8B35-4E4F604B9F77}" type="pres">
      <dgm:prSet presAssocID="{AB465BFC-BDF5-3D42-B7E2-9B1F8A48BCF0}" presName="hierChild4" presStyleCnt="0"/>
      <dgm:spPr/>
    </dgm:pt>
    <dgm:pt modelId="{16EB5AB6-7F91-B945-B7FC-9E172862E6DF}" type="pres">
      <dgm:prSet presAssocID="{AB465BFC-BDF5-3D42-B7E2-9B1F8A48BCF0}" presName="hierChild5" presStyleCnt="0"/>
      <dgm:spPr/>
    </dgm:pt>
    <dgm:pt modelId="{9B8848C3-9029-DE48-B0A5-F6A2FFD17AC6}" type="pres">
      <dgm:prSet presAssocID="{CA78EA80-054D-0445-B127-B6777E3D37DE}" presName="hierChild5" presStyleCnt="0"/>
      <dgm:spPr/>
    </dgm:pt>
    <dgm:pt modelId="{BD779518-2FE7-7945-A220-F5B4AA60CE17}" type="pres">
      <dgm:prSet presAssocID="{DBCFC970-BCDC-5144-94F1-7E58DF6D0EB3}" presName="Name37" presStyleLbl="parChTrans1D2" presStyleIdx="5" presStyleCnt="11"/>
      <dgm:spPr/>
    </dgm:pt>
    <dgm:pt modelId="{6FB77F1A-BE5C-8643-92CE-98ED496C5299}" type="pres">
      <dgm:prSet presAssocID="{32EF9FA3-3814-6140-AABC-2E4A403993E5}" presName="hierRoot2" presStyleCnt="0">
        <dgm:presLayoutVars>
          <dgm:hierBranch val="init"/>
        </dgm:presLayoutVars>
      </dgm:prSet>
      <dgm:spPr/>
    </dgm:pt>
    <dgm:pt modelId="{10F92325-DE7D-B54F-9E8C-20A90FA554C9}" type="pres">
      <dgm:prSet presAssocID="{32EF9FA3-3814-6140-AABC-2E4A403993E5}" presName="rootComposite" presStyleCnt="0"/>
      <dgm:spPr/>
    </dgm:pt>
    <dgm:pt modelId="{D913A3E5-7789-A843-8E0D-DCC19A477AA7}" type="pres">
      <dgm:prSet presAssocID="{32EF9FA3-3814-6140-AABC-2E4A403993E5}" presName="rootText" presStyleLbl="node2" presStyleIdx="5" presStyleCnt="11">
        <dgm:presLayoutVars>
          <dgm:chPref val="3"/>
        </dgm:presLayoutVars>
      </dgm:prSet>
      <dgm:spPr/>
    </dgm:pt>
    <dgm:pt modelId="{DF638ED4-96BC-AB48-AC57-D0E056F69F6C}" type="pres">
      <dgm:prSet presAssocID="{32EF9FA3-3814-6140-AABC-2E4A403993E5}" presName="rootConnector" presStyleLbl="node2" presStyleIdx="5" presStyleCnt="11"/>
      <dgm:spPr/>
    </dgm:pt>
    <dgm:pt modelId="{88E7CA00-F8D8-5940-A3C2-C7F695C32313}" type="pres">
      <dgm:prSet presAssocID="{32EF9FA3-3814-6140-AABC-2E4A403993E5}" presName="hierChild4" presStyleCnt="0"/>
      <dgm:spPr/>
    </dgm:pt>
    <dgm:pt modelId="{FCF4E39D-5A5F-924A-9AF8-377D72E74FAD}" type="pres">
      <dgm:prSet presAssocID="{1DA8A0CB-645B-4B45-9F14-EFC5D6AF8954}" presName="Name37" presStyleLbl="parChTrans1D3" presStyleIdx="21" presStyleCnt="40"/>
      <dgm:spPr/>
    </dgm:pt>
    <dgm:pt modelId="{5FBED8CF-74DB-144E-8708-610734A7D3BF}" type="pres">
      <dgm:prSet presAssocID="{DF81A265-C371-0D4E-B453-2FB75857857C}" presName="hierRoot2" presStyleCnt="0">
        <dgm:presLayoutVars>
          <dgm:hierBranch val="init"/>
        </dgm:presLayoutVars>
      </dgm:prSet>
      <dgm:spPr/>
    </dgm:pt>
    <dgm:pt modelId="{5F7AF9F7-32A9-C347-AD26-3256CBC48339}" type="pres">
      <dgm:prSet presAssocID="{DF81A265-C371-0D4E-B453-2FB75857857C}" presName="rootComposite" presStyleCnt="0"/>
      <dgm:spPr/>
    </dgm:pt>
    <dgm:pt modelId="{EB9B26E7-81CE-B546-AEA7-B5C193D0B7E7}" type="pres">
      <dgm:prSet presAssocID="{DF81A265-C371-0D4E-B453-2FB75857857C}" presName="rootText" presStyleLbl="node3" presStyleIdx="21" presStyleCnt="40" custScaleX="123813">
        <dgm:presLayoutVars>
          <dgm:chPref val="3"/>
        </dgm:presLayoutVars>
      </dgm:prSet>
      <dgm:spPr/>
    </dgm:pt>
    <dgm:pt modelId="{4CBC9142-1831-9944-AB0B-68635FEAB698}" type="pres">
      <dgm:prSet presAssocID="{DF81A265-C371-0D4E-B453-2FB75857857C}" presName="rootConnector" presStyleLbl="node3" presStyleIdx="21" presStyleCnt="40"/>
      <dgm:spPr/>
    </dgm:pt>
    <dgm:pt modelId="{6C3931E2-BE67-C547-AD74-CC9984B54C5E}" type="pres">
      <dgm:prSet presAssocID="{DF81A265-C371-0D4E-B453-2FB75857857C}" presName="hierChild4" presStyleCnt="0"/>
      <dgm:spPr/>
    </dgm:pt>
    <dgm:pt modelId="{638BC868-77E1-5348-B06A-4971ED0CF2FB}" type="pres">
      <dgm:prSet presAssocID="{DF81A265-C371-0D4E-B453-2FB75857857C}" presName="hierChild5" presStyleCnt="0"/>
      <dgm:spPr/>
    </dgm:pt>
    <dgm:pt modelId="{AB429045-3AAD-354B-BAA6-907FC0C6EC68}" type="pres">
      <dgm:prSet presAssocID="{1EE20AFE-E0F2-1E4B-81E9-177C89627160}" presName="Name37" presStyleLbl="parChTrans1D3" presStyleIdx="22" presStyleCnt="40"/>
      <dgm:spPr/>
    </dgm:pt>
    <dgm:pt modelId="{C1636B0F-DBD0-5E49-A3BD-B180675A0C29}" type="pres">
      <dgm:prSet presAssocID="{3CC4D17F-F4B0-6E46-9E31-CE08001735B2}" presName="hierRoot2" presStyleCnt="0">
        <dgm:presLayoutVars>
          <dgm:hierBranch val="init"/>
        </dgm:presLayoutVars>
      </dgm:prSet>
      <dgm:spPr/>
    </dgm:pt>
    <dgm:pt modelId="{07B4A50E-3945-3045-83B2-662126716F1C}" type="pres">
      <dgm:prSet presAssocID="{3CC4D17F-F4B0-6E46-9E31-CE08001735B2}" presName="rootComposite" presStyleCnt="0"/>
      <dgm:spPr/>
    </dgm:pt>
    <dgm:pt modelId="{CDADA1A3-47BD-DD4A-9FC5-8C228CA123FF}" type="pres">
      <dgm:prSet presAssocID="{3CC4D17F-F4B0-6E46-9E31-CE08001735B2}" presName="rootText" presStyleLbl="node3" presStyleIdx="22" presStyleCnt="40">
        <dgm:presLayoutVars>
          <dgm:chPref val="3"/>
        </dgm:presLayoutVars>
      </dgm:prSet>
      <dgm:spPr/>
    </dgm:pt>
    <dgm:pt modelId="{1F5B2230-E452-EE45-B99A-CAD1BEA732C9}" type="pres">
      <dgm:prSet presAssocID="{3CC4D17F-F4B0-6E46-9E31-CE08001735B2}" presName="rootConnector" presStyleLbl="node3" presStyleIdx="22" presStyleCnt="40"/>
      <dgm:spPr/>
    </dgm:pt>
    <dgm:pt modelId="{CB94E834-E5D9-D84A-8FD1-0E66D9534967}" type="pres">
      <dgm:prSet presAssocID="{3CC4D17F-F4B0-6E46-9E31-CE08001735B2}" presName="hierChild4" presStyleCnt="0"/>
      <dgm:spPr/>
    </dgm:pt>
    <dgm:pt modelId="{2286F50E-BDE2-B141-9AA1-5C2B955C44B8}" type="pres">
      <dgm:prSet presAssocID="{3CC4D17F-F4B0-6E46-9E31-CE08001735B2}" presName="hierChild5" presStyleCnt="0"/>
      <dgm:spPr/>
    </dgm:pt>
    <dgm:pt modelId="{50623336-9A85-3C47-9FB3-4F37CA7471E6}" type="pres">
      <dgm:prSet presAssocID="{7B4A08B9-CF16-A845-8E45-04349E28977D}" presName="Name37" presStyleLbl="parChTrans1D3" presStyleIdx="23" presStyleCnt="40"/>
      <dgm:spPr/>
    </dgm:pt>
    <dgm:pt modelId="{AE684E56-AF36-374B-B5DE-BF32305DCFC6}" type="pres">
      <dgm:prSet presAssocID="{E8A65E31-08DA-DC45-AA58-FF4E921844AB}" presName="hierRoot2" presStyleCnt="0">
        <dgm:presLayoutVars>
          <dgm:hierBranch val="init"/>
        </dgm:presLayoutVars>
      </dgm:prSet>
      <dgm:spPr/>
    </dgm:pt>
    <dgm:pt modelId="{DAFEA121-DA4D-8E4F-A669-B12D136EC386}" type="pres">
      <dgm:prSet presAssocID="{E8A65E31-08DA-DC45-AA58-FF4E921844AB}" presName="rootComposite" presStyleCnt="0"/>
      <dgm:spPr/>
    </dgm:pt>
    <dgm:pt modelId="{5D9FE658-71FF-5A49-B98C-AE5A73CFD452}" type="pres">
      <dgm:prSet presAssocID="{E8A65E31-08DA-DC45-AA58-FF4E921844AB}" presName="rootText" presStyleLbl="node3" presStyleIdx="23" presStyleCnt="40">
        <dgm:presLayoutVars>
          <dgm:chPref val="3"/>
        </dgm:presLayoutVars>
      </dgm:prSet>
      <dgm:spPr/>
    </dgm:pt>
    <dgm:pt modelId="{383D96E0-2EAA-C643-A71C-22776A5D08DB}" type="pres">
      <dgm:prSet presAssocID="{E8A65E31-08DA-DC45-AA58-FF4E921844AB}" presName="rootConnector" presStyleLbl="node3" presStyleIdx="23" presStyleCnt="40"/>
      <dgm:spPr/>
    </dgm:pt>
    <dgm:pt modelId="{F7486BF5-B0F2-3548-B0E8-E934B19606A3}" type="pres">
      <dgm:prSet presAssocID="{E8A65E31-08DA-DC45-AA58-FF4E921844AB}" presName="hierChild4" presStyleCnt="0"/>
      <dgm:spPr/>
    </dgm:pt>
    <dgm:pt modelId="{3ACF1D2E-EFF8-604F-906D-8E2309538614}" type="pres">
      <dgm:prSet presAssocID="{E8A65E31-08DA-DC45-AA58-FF4E921844AB}" presName="hierChild5" presStyleCnt="0"/>
      <dgm:spPr/>
    </dgm:pt>
    <dgm:pt modelId="{1DF4D9AE-1C35-AC41-9D7E-7528E6859C9A}" type="pres">
      <dgm:prSet presAssocID="{32EF9FA3-3814-6140-AABC-2E4A403993E5}" presName="hierChild5" presStyleCnt="0"/>
      <dgm:spPr/>
    </dgm:pt>
    <dgm:pt modelId="{01C89A82-E5B8-3940-85E7-F02B098EE5BF}" type="pres">
      <dgm:prSet presAssocID="{8F67A9E6-C716-F343-B2A9-7A9A2F64964E}" presName="Name37" presStyleLbl="parChTrans1D2" presStyleIdx="6" presStyleCnt="11"/>
      <dgm:spPr/>
    </dgm:pt>
    <dgm:pt modelId="{486A67A4-207B-4944-9032-A6093C106792}" type="pres">
      <dgm:prSet presAssocID="{0B6BCBA1-FB7A-0E4E-8340-46C6C63FA8FE}" presName="hierRoot2" presStyleCnt="0">
        <dgm:presLayoutVars>
          <dgm:hierBranch val="init"/>
        </dgm:presLayoutVars>
      </dgm:prSet>
      <dgm:spPr/>
    </dgm:pt>
    <dgm:pt modelId="{FBDB1E28-4E1F-C44C-B8F6-612E5F05C9B1}" type="pres">
      <dgm:prSet presAssocID="{0B6BCBA1-FB7A-0E4E-8340-46C6C63FA8FE}" presName="rootComposite" presStyleCnt="0"/>
      <dgm:spPr/>
    </dgm:pt>
    <dgm:pt modelId="{7481A30A-BCC9-DD48-BA85-D9D1204B695A}" type="pres">
      <dgm:prSet presAssocID="{0B6BCBA1-FB7A-0E4E-8340-46C6C63FA8FE}" presName="rootText" presStyleLbl="node2" presStyleIdx="6" presStyleCnt="11">
        <dgm:presLayoutVars>
          <dgm:chPref val="3"/>
        </dgm:presLayoutVars>
      </dgm:prSet>
      <dgm:spPr/>
    </dgm:pt>
    <dgm:pt modelId="{AA0B3C3D-5797-8346-8D89-FCA29506DADA}" type="pres">
      <dgm:prSet presAssocID="{0B6BCBA1-FB7A-0E4E-8340-46C6C63FA8FE}" presName="rootConnector" presStyleLbl="node2" presStyleIdx="6" presStyleCnt="11"/>
      <dgm:spPr/>
    </dgm:pt>
    <dgm:pt modelId="{8524D129-5969-BE43-8BEC-446207546AD4}" type="pres">
      <dgm:prSet presAssocID="{0B6BCBA1-FB7A-0E4E-8340-46C6C63FA8FE}" presName="hierChild4" presStyleCnt="0"/>
      <dgm:spPr/>
    </dgm:pt>
    <dgm:pt modelId="{9E50B9F3-EF91-0140-A554-D95510B775ED}" type="pres">
      <dgm:prSet presAssocID="{B3C3268A-3C89-684E-B538-3161C397621E}" presName="Name37" presStyleLbl="parChTrans1D3" presStyleIdx="24" presStyleCnt="40"/>
      <dgm:spPr/>
    </dgm:pt>
    <dgm:pt modelId="{8708B898-5E24-124A-8F75-AF27222D514B}" type="pres">
      <dgm:prSet presAssocID="{BF6BA111-1305-A345-B579-CC825A1B84C7}" presName="hierRoot2" presStyleCnt="0">
        <dgm:presLayoutVars>
          <dgm:hierBranch val="init"/>
        </dgm:presLayoutVars>
      </dgm:prSet>
      <dgm:spPr/>
    </dgm:pt>
    <dgm:pt modelId="{3F3E158B-3EB5-0B49-ABF6-D8B30290A131}" type="pres">
      <dgm:prSet presAssocID="{BF6BA111-1305-A345-B579-CC825A1B84C7}" presName="rootComposite" presStyleCnt="0"/>
      <dgm:spPr/>
    </dgm:pt>
    <dgm:pt modelId="{2BF51A1B-269E-BB41-B2DE-CA9F9CC5A7EF}" type="pres">
      <dgm:prSet presAssocID="{BF6BA111-1305-A345-B579-CC825A1B84C7}" presName="rootText" presStyleLbl="node3" presStyleIdx="24" presStyleCnt="40" custScaleX="129300">
        <dgm:presLayoutVars>
          <dgm:chPref val="3"/>
        </dgm:presLayoutVars>
      </dgm:prSet>
      <dgm:spPr/>
    </dgm:pt>
    <dgm:pt modelId="{6D1E326F-7A74-5E40-BDBF-1FDA7786026A}" type="pres">
      <dgm:prSet presAssocID="{BF6BA111-1305-A345-B579-CC825A1B84C7}" presName="rootConnector" presStyleLbl="node3" presStyleIdx="24" presStyleCnt="40"/>
      <dgm:spPr/>
    </dgm:pt>
    <dgm:pt modelId="{9ED70E14-CECD-D84C-B682-37D5EDA82E1F}" type="pres">
      <dgm:prSet presAssocID="{BF6BA111-1305-A345-B579-CC825A1B84C7}" presName="hierChild4" presStyleCnt="0"/>
      <dgm:spPr/>
    </dgm:pt>
    <dgm:pt modelId="{C5596067-B7A0-DB4E-A594-D74155EB291C}" type="pres">
      <dgm:prSet presAssocID="{BF6BA111-1305-A345-B579-CC825A1B84C7}" presName="hierChild5" presStyleCnt="0"/>
      <dgm:spPr/>
    </dgm:pt>
    <dgm:pt modelId="{E4F683D5-12B9-E640-8808-7824D98876B2}" type="pres">
      <dgm:prSet presAssocID="{4F4BE73C-52A8-B54F-BA2D-F2625646BAA7}" presName="Name37" presStyleLbl="parChTrans1D3" presStyleIdx="25" presStyleCnt="40"/>
      <dgm:spPr/>
    </dgm:pt>
    <dgm:pt modelId="{5E4A419C-E5F4-4241-B76C-1F65D9DC9F03}" type="pres">
      <dgm:prSet presAssocID="{5A56FFF4-9C41-3948-A572-18C529D35DAF}" presName="hierRoot2" presStyleCnt="0">
        <dgm:presLayoutVars>
          <dgm:hierBranch val="init"/>
        </dgm:presLayoutVars>
      </dgm:prSet>
      <dgm:spPr/>
    </dgm:pt>
    <dgm:pt modelId="{D731D10A-410C-8249-BCF8-10B53AB55EC0}" type="pres">
      <dgm:prSet presAssocID="{5A56FFF4-9C41-3948-A572-18C529D35DAF}" presName="rootComposite" presStyleCnt="0"/>
      <dgm:spPr/>
    </dgm:pt>
    <dgm:pt modelId="{21E9DD5D-0BFE-2C48-BEC2-FB31EE7F9766}" type="pres">
      <dgm:prSet presAssocID="{5A56FFF4-9C41-3948-A572-18C529D35DAF}" presName="rootText" presStyleLbl="node3" presStyleIdx="25" presStyleCnt="40">
        <dgm:presLayoutVars>
          <dgm:chPref val="3"/>
        </dgm:presLayoutVars>
      </dgm:prSet>
      <dgm:spPr/>
    </dgm:pt>
    <dgm:pt modelId="{F60E6E2B-2F61-6F4C-9271-9BB6DB22E6EC}" type="pres">
      <dgm:prSet presAssocID="{5A56FFF4-9C41-3948-A572-18C529D35DAF}" presName="rootConnector" presStyleLbl="node3" presStyleIdx="25" presStyleCnt="40"/>
      <dgm:spPr/>
    </dgm:pt>
    <dgm:pt modelId="{F2300CB0-F7FF-BF4C-A995-2C03A9B0D906}" type="pres">
      <dgm:prSet presAssocID="{5A56FFF4-9C41-3948-A572-18C529D35DAF}" presName="hierChild4" presStyleCnt="0"/>
      <dgm:spPr/>
    </dgm:pt>
    <dgm:pt modelId="{4981B06E-4D41-0B4E-959F-B0B31EB362D5}" type="pres">
      <dgm:prSet presAssocID="{5A56FFF4-9C41-3948-A572-18C529D35DAF}" presName="hierChild5" presStyleCnt="0"/>
      <dgm:spPr/>
    </dgm:pt>
    <dgm:pt modelId="{848571EE-3F5C-F441-8FA0-9358132535B8}" type="pres">
      <dgm:prSet presAssocID="{482967EC-E869-8843-A708-DED3BFCE9927}" presName="Name37" presStyleLbl="parChTrans1D3" presStyleIdx="26" presStyleCnt="40"/>
      <dgm:spPr/>
    </dgm:pt>
    <dgm:pt modelId="{C7B63991-D53D-5242-A2DB-BDD6B6743367}" type="pres">
      <dgm:prSet presAssocID="{8CEBA837-3A69-F940-B66D-A4829BD84F60}" presName="hierRoot2" presStyleCnt="0">
        <dgm:presLayoutVars>
          <dgm:hierBranch val="init"/>
        </dgm:presLayoutVars>
      </dgm:prSet>
      <dgm:spPr/>
    </dgm:pt>
    <dgm:pt modelId="{3F51459A-C96A-9A48-8314-B84C5638637F}" type="pres">
      <dgm:prSet presAssocID="{8CEBA837-3A69-F940-B66D-A4829BD84F60}" presName="rootComposite" presStyleCnt="0"/>
      <dgm:spPr/>
    </dgm:pt>
    <dgm:pt modelId="{0B14069A-A07D-0E40-9134-54F818B1E5E7}" type="pres">
      <dgm:prSet presAssocID="{8CEBA837-3A69-F940-B66D-A4829BD84F60}" presName="rootText" presStyleLbl="node3" presStyleIdx="26" presStyleCnt="40" custScaleX="112709">
        <dgm:presLayoutVars>
          <dgm:chPref val="3"/>
        </dgm:presLayoutVars>
      </dgm:prSet>
      <dgm:spPr/>
    </dgm:pt>
    <dgm:pt modelId="{3FA90AB9-0387-9246-808D-122E1EFB318C}" type="pres">
      <dgm:prSet presAssocID="{8CEBA837-3A69-F940-B66D-A4829BD84F60}" presName="rootConnector" presStyleLbl="node3" presStyleIdx="26" presStyleCnt="40"/>
      <dgm:spPr/>
    </dgm:pt>
    <dgm:pt modelId="{90163C48-A2E7-F94E-81BC-6D3AE6724A34}" type="pres">
      <dgm:prSet presAssocID="{8CEBA837-3A69-F940-B66D-A4829BD84F60}" presName="hierChild4" presStyleCnt="0"/>
      <dgm:spPr/>
    </dgm:pt>
    <dgm:pt modelId="{BD66B585-F3C0-AD4D-97B5-FE644DA4A240}" type="pres">
      <dgm:prSet presAssocID="{8CEBA837-3A69-F940-B66D-A4829BD84F60}" presName="hierChild5" presStyleCnt="0"/>
      <dgm:spPr/>
    </dgm:pt>
    <dgm:pt modelId="{0D3C988A-DF2A-5B46-8E32-19FFF17515B7}" type="pres">
      <dgm:prSet presAssocID="{0B6BCBA1-FB7A-0E4E-8340-46C6C63FA8FE}" presName="hierChild5" presStyleCnt="0"/>
      <dgm:spPr/>
    </dgm:pt>
    <dgm:pt modelId="{50F75472-E141-F54A-BF29-FF8021F00242}" type="pres">
      <dgm:prSet presAssocID="{4F134A0B-FA1D-8F4E-A43A-09D217EFB30F}" presName="Name37" presStyleLbl="parChTrans1D2" presStyleIdx="7" presStyleCnt="11"/>
      <dgm:spPr/>
    </dgm:pt>
    <dgm:pt modelId="{B4FA58D5-4E56-E84B-9C5A-72B88E52E940}" type="pres">
      <dgm:prSet presAssocID="{C3E24558-8B0D-3042-8AD6-D6B5C409679E}" presName="hierRoot2" presStyleCnt="0">
        <dgm:presLayoutVars>
          <dgm:hierBranch val="init"/>
        </dgm:presLayoutVars>
      </dgm:prSet>
      <dgm:spPr/>
    </dgm:pt>
    <dgm:pt modelId="{614F5967-0D30-404A-8B32-61657C7DF737}" type="pres">
      <dgm:prSet presAssocID="{C3E24558-8B0D-3042-8AD6-D6B5C409679E}" presName="rootComposite" presStyleCnt="0"/>
      <dgm:spPr/>
    </dgm:pt>
    <dgm:pt modelId="{5DCD10DE-098B-A043-A26B-5281B1CD229F}" type="pres">
      <dgm:prSet presAssocID="{C3E24558-8B0D-3042-8AD6-D6B5C409679E}" presName="rootText" presStyleLbl="node2" presStyleIdx="7" presStyleCnt="11" custScaleX="137549">
        <dgm:presLayoutVars>
          <dgm:chPref val="3"/>
        </dgm:presLayoutVars>
      </dgm:prSet>
      <dgm:spPr/>
    </dgm:pt>
    <dgm:pt modelId="{D2471414-F332-2F48-95A2-F373DE674D0A}" type="pres">
      <dgm:prSet presAssocID="{C3E24558-8B0D-3042-8AD6-D6B5C409679E}" presName="rootConnector" presStyleLbl="node2" presStyleIdx="7" presStyleCnt="11"/>
      <dgm:spPr/>
    </dgm:pt>
    <dgm:pt modelId="{896E47DF-C952-604E-B996-FB183297A9C9}" type="pres">
      <dgm:prSet presAssocID="{C3E24558-8B0D-3042-8AD6-D6B5C409679E}" presName="hierChild4" presStyleCnt="0"/>
      <dgm:spPr/>
    </dgm:pt>
    <dgm:pt modelId="{BEF6733D-C08B-4449-B388-48F0EA05A756}" type="pres">
      <dgm:prSet presAssocID="{47BD2DB1-AC9B-7844-8A09-CFC629CE6D18}" presName="Name37" presStyleLbl="parChTrans1D3" presStyleIdx="27" presStyleCnt="40"/>
      <dgm:spPr/>
    </dgm:pt>
    <dgm:pt modelId="{8F94808B-6D5D-E440-8B6C-F2DEA4713571}" type="pres">
      <dgm:prSet presAssocID="{F44E4E4A-D0FD-BA4A-BF8B-D6FD4750806B}" presName="hierRoot2" presStyleCnt="0">
        <dgm:presLayoutVars>
          <dgm:hierBranch val="init"/>
        </dgm:presLayoutVars>
      </dgm:prSet>
      <dgm:spPr/>
    </dgm:pt>
    <dgm:pt modelId="{C3967360-82C4-A843-9BC4-B461653D9C64}" type="pres">
      <dgm:prSet presAssocID="{F44E4E4A-D0FD-BA4A-BF8B-D6FD4750806B}" presName="rootComposite" presStyleCnt="0"/>
      <dgm:spPr/>
    </dgm:pt>
    <dgm:pt modelId="{7FB578D3-0ACB-4B4C-B982-A19A3399AF9A}" type="pres">
      <dgm:prSet presAssocID="{F44E4E4A-D0FD-BA4A-BF8B-D6FD4750806B}" presName="rootText" presStyleLbl="node3" presStyleIdx="27" presStyleCnt="40">
        <dgm:presLayoutVars>
          <dgm:chPref val="3"/>
        </dgm:presLayoutVars>
      </dgm:prSet>
      <dgm:spPr/>
    </dgm:pt>
    <dgm:pt modelId="{57C27460-BCE4-1C4D-B647-CB4FD68ECB48}" type="pres">
      <dgm:prSet presAssocID="{F44E4E4A-D0FD-BA4A-BF8B-D6FD4750806B}" presName="rootConnector" presStyleLbl="node3" presStyleIdx="27" presStyleCnt="40"/>
      <dgm:spPr/>
    </dgm:pt>
    <dgm:pt modelId="{2D3D40E2-8368-1D44-80F4-13180792D1FB}" type="pres">
      <dgm:prSet presAssocID="{F44E4E4A-D0FD-BA4A-BF8B-D6FD4750806B}" presName="hierChild4" presStyleCnt="0"/>
      <dgm:spPr/>
    </dgm:pt>
    <dgm:pt modelId="{D4684C52-99B1-D043-BC5E-3F7EA6F13770}" type="pres">
      <dgm:prSet presAssocID="{F44E4E4A-D0FD-BA4A-BF8B-D6FD4750806B}" presName="hierChild5" presStyleCnt="0"/>
      <dgm:spPr/>
    </dgm:pt>
    <dgm:pt modelId="{C492A0E1-E997-794D-977F-E9C98FDDB3C5}" type="pres">
      <dgm:prSet presAssocID="{C3E24558-8B0D-3042-8AD6-D6B5C409679E}" presName="hierChild5" presStyleCnt="0"/>
      <dgm:spPr/>
    </dgm:pt>
    <dgm:pt modelId="{B677BA26-A3FA-DC44-9465-871D7ED9E153}" type="pres">
      <dgm:prSet presAssocID="{A782EDF6-8592-C147-B944-F16D4B3BF84D}" presName="Name37" presStyleLbl="parChTrans1D2" presStyleIdx="8" presStyleCnt="11"/>
      <dgm:spPr/>
    </dgm:pt>
    <dgm:pt modelId="{CACAA01B-2106-8A44-8A42-03D64B2B9EBE}" type="pres">
      <dgm:prSet presAssocID="{E6AC2DC8-2B78-8C4B-BD9D-D7EBE1318775}" presName="hierRoot2" presStyleCnt="0">
        <dgm:presLayoutVars>
          <dgm:hierBranch val="init"/>
        </dgm:presLayoutVars>
      </dgm:prSet>
      <dgm:spPr/>
    </dgm:pt>
    <dgm:pt modelId="{BC92C72B-E7E4-834E-96C2-8FA939070372}" type="pres">
      <dgm:prSet presAssocID="{E6AC2DC8-2B78-8C4B-BD9D-D7EBE1318775}" presName="rootComposite" presStyleCnt="0"/>
      <dgm:spPr/>
    </dgm:pt>
    <dgm:pt modelId="{09CEB131-87BB-7E45-8965-97056B1A748E}" type="pres">
      <dgm:prSet presAssocID="{E6AC2DC8-2B78-8C4B-BD9D-D7EBE1318775}" presName="rootText" presStyleLbl="node2" presStyleIdx="8" presStyleCnt="11">
        <dgm:presLayoutVars>
          <dgm:chPref val="3"/>
        </dgm:presLayoutVars>
      </dgm:prSet>
      <dgm:spPr/>
    </dgm:pt>
    <dgm:pt modelId="{89B86BBD-974D-C749-94BE-01D423B2C74B}" type="pres">
      <dgm:prSet presAssocID="{E6AC2DC8-2B78-8C4B-BD9D-D7EBE1318775}" presName="rootConnector" presStyleLbl="node2" presStyleIdx="8" presStyleCnt="11"/>
      <dgm:spPr/>
    </dgm:pt>
    <dgm:pt modelId="{A61BF138-EB79-7347-9805-8457BB72B2F8}" type="pres">
      <dgm:prSet presAssocID="{E6AC2DC8-2B78-8C4B-BD9D-D7EBE1318775}" presName="hierChild4" presStyleCnt="0"/>
      <dgm:spPr/>
    </dgm:pt>
    <dgm:pt modelId="{FA6F1AF8-C46B-0B41-A4EC-77AA9562DBEE}" type="pres">
      <dgm:prSet presAssocID="{9220922E-5B2A-574C-A1D6-627EC4CAAE78}" presName="Name37" presStyleLbl="parChTrans1D3" presStyleIdx="28" presStyleCnt="40"/>
      <dgm:spPr/>
    </dgm:pt>
    <dgm:pt modelId="{95522AE1-6113-264B-A6C7-63D9C412CD3E}" type="pres">
      <dgm:prSet presAssocID="{23848C0F-6637-1B46-B157-B70A265534A8}" presName="hierRoot2" presStyleCnt="0">
        <dgm:presLayoutVars>
          <dgm:hierBranch val="init"/>
        </dgm:presLayoutVars>
      </dgm:prSet>
      <dgm:spPr/>
    </dgm:pt>
    <dgm:pt modelId="{D4A952CB-A74D-7C45-AD72-C6828791796A}" type="pres">
      <dgm:prSet presAssocID="{23848C0F-6637-1B46-B157-B70A265534A8}" presName="rootComposite" presStyleCnt="0"/>
      <dgm:spPr/>
    </dgm:pt>
    <dgm:pt modelId="{02214D1A-27FC-E149-9667-BDF4E8AC9185}" type="pres">
      <dgm:prSet presAssocID="{23848C0F-6637-1B46-B157-B70A265534A8}" presName="rootText" presStyleLbl="node3" presStyleIdx="28" presStyleCnt="40" custScaleX="99424" custScaleY="164482">
        <dgm:presLayoutVars>
          <dgm:chPref val="3"/>
        </dgm:presLayoutVars>
      </dgm:prSet>
      <dgm:spPr/>
    </dgm:pt>
    <dgm:pt modelId="{0F7EBD39-0EB1-0E47-A779-684910A63D75}" type="pres">
      <dgm:prSet presAssocID="{23848C0F-6637-1B46-B157-B70A265534A8}" presName="rootConnector" presStyleLbl="node3" presStyleIdx="28" presStyleCnt="40"/>
      <dgm:spPr/>
    </dgm:pt>
    <dgm:pt modelId="{D30400A9-5BAE-9A4F-8982-0B2FBF35D4FE}" type="pres">
      <dgm:prSet presAssocID="{23848C0F-6637-1B46-B157-B70A265534A8}" presName="hierChild4" presStyleCnt="0"/>
      <dgm:spPr/>
    </dgm:pt>
    <dgm:pt modelId="{968F7FDE-7998-384C-A577-74A557520D93}" type="pres">
      <dgm:prSet presAssocID="{23848C0F-6637-1B46-B157-B70A265534A8}" presName="hierChild5" presStyleCnt="0"/>
      <dgm:spPr/>
    </dgm:pt>
    <dgm:pt modelId="{1BA95644-1810-C94A-B19F-E648D9888A46}" type="pres">
      <dgm:prSet presAssocID="{1FCEE2A0-B731-3044-A9C9-4491A4684A0D}" presName="Name37" presStyleLbl="parChTrans1D3" presStyleIdx="29" presStyleCnt="40"/>
      <dgm:spPr/>
    </dgm:pt>
    <dgm:pt modelId="{8525200F-1059-7D47-BCF8-B496D112DE6F}" type="pres">
      <dgm:prSet presAssocID="{AFAE1028-DF4F-8E42-A832-B2934BB05321}" presName="hierRoot2" presStyleCnt="0">
        <dgm:presLayoutVars>
          <dgm:hierBranch val="init"/>
        </dgm:presLayoutVars>
      </dgm:prSet>
      <dgm:spPr/>
    </dgm:pt>
    <dgm:pt modelId="{2CE56FE0-7D47-0541-9325-6D3371A652D8}" type="pres">
      <dgm:prSet presAssocID="{AFAE1028-DF4F-8E42-A832-B2934BB05321}" presName="rootComposite" presStyleCnt="0"/>
      <dgm:spPr/>
    </dgm:pt>
    <dgm:pt modelId="{6CC15E19-FFAB-EA48-AB15-A51691FEC0EA}" type="pres">
      <dgm:prSet presAssocID="{AFAE1028-DF4F-8E42-A832-B2934BB05321}" presName="rootText" presStyleLbl="node3" presStyleIdx="29" presStyleCnt="40">
        <dgm:presLayoutVars>
          <dgm:chPref val="3"/>
        </dgm:presLayoutVars>
      </dgm:prSet>
      <dgm:spPr/>
    </dgm:pt>
    <dgm:pt modelId="{0754C016-9F18-D540-A9CC-E30029F6A25D}" type="pres">
      <dgm:prSet presAssocID="{AFAE1028-DF4F-8E42-A832-B2934BB05321}" presName="rootConnector" presStyleLbl="node3" presStyleIdx="29" presStyleCnt="40"/>
      <dgm:spPr/>
    </dgm:pt>
    <dgm:pt modelId="{457D3B83-88F3-CC48-9134-1A82FF73DA37}" type="pres">
      <dgm:prSet presAssocID="{AFAE1028-DF4F-8E42-A832-B2934BB05321}" presName="hierChild4" presStyleCnt="0"/>
      <dgm:spPr/>
    </dgm:pt>
    <dgm:pt modelId="{1FCF7B11-136C-6C4F-B199-72CB446A3A20}" type="pres">
      <dgm:prSet presAssocID="{AFAE1028-DF4F-8E42-A832-B2934BB05321}" presName="hierChild5" presStyleCnt="0"/>
      <dgm:spPr/>
    </dgm:pt>
    <dgm:pt modelId="{9802B7C0-AC42-6945-9C0F-546457457492}" type="pres">
      <dgm:prSet presAssocID="{3AD7781D-7218-8A41-8D9A-1DAD3B0E127B}" presName="Name37" presStyleLbl="parChTrans1D3" presStyleIdx="30" presStyleCnt="40"/>
      <dgm:spPr/>
    </dgm:pt>
    <dgm:pt modelId="{222CBBD5-9B59-D74F-BD5E-76C1514118D7}" type="pres">
      <dgm:prSet presAssocID="{D08F6381-26CA-3147-9D40-060BD04B7BFB}" presName="hierRoot2" presStyleCnt="0">
        <dgm:presLayoutVars>
          <dgm:hierBranch val="init"/>
        </dgm:presLayoutVars>
      </dgm:prSet>
      <dgm:spPr/>
    </dgm:pt>
    <dgm:pt modelId="{CA3047E6-A970-6C4C-AB47-CBC2B9A6E23A}" type="pres">
      <dgm:prSet presAssocID="{D08F6381-26CA-3147-9D40-060BD04B7BFB}" presName="rootComposite" presStyleCnt="0"/>
      <dgm:spPr/>
    </dgm:pt>
    <dgm:pt modelId="{A146ABD2-16BF-1F4E-936A-2B494F3BF3D4}" type="pres">
      <dgm:prSet presAssocID="{D08F6381-26CA-3147-9D40-060BD04B7BFB}" presName="rootText" presStyleLbl="node3" presStyleIdx="30" presStyleCnt="40">
        <dgm:presLayoutVars>
          <dgm:chPref val="3"/>
        </dgm:presLayoutVars>
      </dgm:prSet>
      <dgm:spPr/>
    </dgm:pt>
    <dgm:pt modelId="{F9584715-6695-AD4C-945B-D5226D8D0887}" type="pres">
      <dgm:prSet presAssocID="{D08F6381-26CA-3147-9D40-060BD04B7BFB}" presName="rootConnector" presStyleLbl="node3" presStyleIdx="30" presStyleCnt="40"/>
      <dgm:spPr/>
    </dgm:pt>
    <dgm:pt modelId="{EFAF6B21-78FE-174A-A00B-C51418A28754}" type="pres">
      <dgm:prSet presAssocID="{D08F6381-26CA-3147-9D40-060BD04B7BFB}" presName="hierChild4" presStyleCnt="0"/>
      <dgm:spPr/>
    </dgm:pt>
    <dgm:pt modelId="{34444FE6-135F-284D-B0A0-056D89ACA939}" type="pres">
      <dgm:prSet presAssocID="{D08F6381-26CA-3147-9D40-060BD04B7BFB}" presName="hierChild5" presStyleCnt="0"/>
      <dgm:spPr/>
    </dgm:pt>
    <dgm:pt modelId="{CFB53075-2387-EA44-AADE-1E89DA45981E}" type="pres">
      <dgm:prSet presAssocID="{05226361-FDC0-F34D-B404-721A7087F2A0}" presName="Name37" presStyleLbl="parChTrans1D3" presStyleIdx="31" presStyleCnt="40"/>
      <dgm:spPr/>
    </dgm:pt>
    <dgm:pt modelId="{F9EFBD43-7851-894B-9DDD-1CE259A787EF}" type="pres">
      <dgm:prSet presAssocID="{D405D17F-FA45-8C41-9DAB-C62876030DE3}" presName="hierRoot2" presStyleCnt="0">
        <dgm:presLayoutVars>
          <dgm:hierBranch val="init"/>
        </dgm:presLayoutVars>
      </dgm:prSet>
      <dgm:spPr/>
    </dgm:pt>
    <dgm:pt modelId="{95320651-DF74-C343-A918-A9936C79CE9F}" type="pres">
      <dgm:prSet presAssocID="{D405D17F-FA45-8C41-9DAB-C62876030DE3}" presName="rootComposite" presStyleCnt="0"/>
      <dgm:spPr/>
    </dgm:pt>
    <dgm:pt modelId="{3B68BCA7-EA86-3A4D-A639-D01C07C74266}" type="pres">
      <dgm:prSet presAssocID="{D405D17F-FA45-8C41-9DAB-C62876030DE3}" presName="rootText" presStyleLbl="node3" presStyleIdx="31" presStyleCnt="40">
        <dgm:presLayoutVars>
          <dgm:chPref val="3"/>
        </dgm:presLayoutVars>
      </dgm:prSet>
      <dgm:spPr/>
    </dgm:pt>
    <dgm:pt modelId="{2DA9930C-C989-7B4C-B4E9-3FDBEE7A4C55}" type="pres">
      <dgm:prSet presAssocID="{D405D17F-FA45-8C41-9DAB-C62876030DE3}" presName="rootConnector" presStyleLbl="node3" presStyleIdx="31" presStyleCnt="40"/>
      <dgm:spPr/>
    </dgm:pt>
    <dgm:pt modelId="{204084EC-35F1-AC4D-BD69-05666710D608}" type="pres">
      <dgm:prSet presAssocID="{D405D17F-FA45-8C41-9DAB-C62876030DE3}" presName="hierChild4" presStyleCnt="0"/>
      <dgm:spPr/>
    </dgm:pt>
    <dgm:pt modelId="{DAF775B8-4F29-2F4C-828E-8AA5C787B749}" type="pres">
      <dgm:prSet presAssocID="{D405D17F-FA45-8C41-9DAB-C62876030DE3}" presName="hierChild5" presStyleCnt="0"/>
      <dgm:spPr/>
    </dgm:pt>
    <dgm:pt modelId="{280B8B61-9F00-4B48-A638-06217DDC1A11}" type="pres">
      <dgm:prSet presAssocID="{E6AC2DC8-2B78-8C4B-BD9D-D7EBE1318775}" presName="hierChild5" presStyleCnt="0"/>
      <dgm:spPr/>
    </dgm:pt>
    <dgm:pt modelId="{6B535CED-02A4-D84F-A4B0-B91AF6D8A745}" type="pres">
      <dgm:prSet presAssocID="{A389B50D-AF50-AA40-8306-D5A1FE9CEDC8}" presName="Name37" presStyleLbl="parChTrans1D2" presStyleIdx="9" presStyleCnt="11"/>
      <dgm:spPr/>
    </dgm:pt>
    <dgm:pt modelId="{EE694277-A496-9347-95D0-4F73044CC96B}" type="pres">
      <dgm:prSet presAssocID="{7978EF9F-946B-364A-B20B-48733622CEDC}" presName="hierRoot2" presStyleCnt="0">
        <dgm:presLayoutVars>
          <dgm:hierBranch val="init"/>
        </dgm:presLayoutVars>
      </dgm:prSet>
      <dgm:spPr/>
    </dgm:pt>
    <dgm:pt modelId="{4DA9F997-7B88-634C-B829-D16D5F6BF7EC}" type="pres">
      <dgm:prSet presAssocID="{7978EF9F-946B-364A-B20B-48733622CEDC}" presName="rootComposite" presStyleCnt="0"/>
      <dgm:spPr/>
    </dgm:pt>
    <dgm:pt modelId="{CC4FE795-B6C9-A44E-80EB-9B9186530A13}" type="pres">
      <dgm:prSet presAssocID="{7978EF9F-946B-364A-B20B-48733622CEDC}" presName="rootText" presStyleLbl="node2" presStyleIdx="9" presStyleCnt="11" custScaleX="116184">
        <dgm:presLayoutVars>
          <dgm:chPref val="3"/>
        </dgm:presLayoutVars>
      </dgm:prSet>
      <dgm:spPr/>
    </dgm:pt>
    <dgm:pt modelId="{F2B789EC-4CAE-F34A-9497-F18B64622A69}" type="pres">
      <dgm:prSet presAssocID="{7978EF9F-946B-364A-B20B-48733622CEDC}" presName="rootConnector" presStyleLbl="node2" presStyleIdx="9" presStyleCnt="11"/>
      <dgm:spPr/>
    </dgm:pt>
    <dgm:pt modelId="{6BE03384-875D-FB4E-810B-6E62FBE01B9E}" type="pres">
      <dgm:prSet presAssocID="{7978EF9F-946B-364A-B20B-48733622CEDC}" presName="hierChild4" presStyleCnt="0"/>
      <dgm:spPr/>
    </dgm:pt>
    <dgm:pt modelId="{17F57266-F2C1-0C40-A724-AC7E7E3F4485}" type="pres">
      <dgm:prSet presAssocID="{9A42D56B-47A8-334F-BEF0-568486DE980F}" presName="Name37" presStyleLbl="parChTrans1D3" presStyleIdx="32" presStyleCnt="40"/>
      <dgm:spPr/>
    </dgm:pt>
    <dgm:pt modelId="{DA50E872-80E7-9D48-BA86-C57520711446}" type="pres">
      <dgm:prSet presAssocID="{A70A1096-A208-C44F-B573-CB587A0BE1AE}" presName="hierRoot2" presStyleCnt="0">
        <dgm:presLayoutVars>
          <dgm:hierBranch val="init"/>
        </dgm:presLayoutVars>
      </dgm:prSet>
      <dgm:spPr/>
    </dgm:pt>
    <dgm:pt modelId="{CE691C25-5559-214D-A021-0D33604FA10A}" type="pres">
      <dgm:prSet presAssocID="{A70A1096-A208-C44F-B573-CB587A0BE1AE}" presName="rootComposite" presStyleCnt="0"/>
      <dgm:spPr/>
    </dgm:pt>
    <dgm:pt modelId="{00734A76-62ED-3944-9B97-1B403D1638A3}" type="pres">
      <dgm:prSet presAssocID="{A70A1096-A208-C44F-B573-CB587A0BE1AE}" presName="rootText" presStyleLbl="node3" presStyleIdx="32" presStyleCnt="40">
        <dgm:presLayoutVars>
          <dgm:chPref val="3"/>
        </dgm:presLayoutVars>
      </dgm:prSet>
      <dgm:spPr/>
    </dgm:pt>
    <dgm:pt modelId="{28FDF207-BD6F-7741-8A4B-A9F9C429156F}" type="pres">
      <dgm:prSet presAssocID="{A70A1096-A208-C44F-B573-CB587A0BE1AE}" presName="rootConnector" presStyleLbl="node3" presStyleIdx="32" presStyleCnt="40"/>
      <dgm:spPr/>
    </dgm:pt>
    <dgm:pt modelId="{9A2224DC-7B95-2942-AD7A-CEAF59B43094}" type="pres">
      <dgm:prSet presAssocID="{A70A1096-A208-C44F-B573-CB587A0BE1AE}" presName="hierChild4" presStyleCnt="0"/>
      <dgm:spPr/>
    </dgm:pt>
    <dgm:pt modelId="{C129548D-78D8-3341-BF09-A7CCFB8A39FE}" type="pres">
      <dgm:prSet presAssocID="{A70A1096-A208-C44F-B573-CB587A0BE1AE}" presName="hierChild5" presStyleCnt="0"/>
      <dgm:spPr/>
    </dgm:pt>
    <dgm:pt modelId="{AC8BF407-0CE6-444A-92E0-32288D144B2C}" type="pres">
      <dgm:prSet presAssocID="{E9BC5E46-F1B7-6743-8D2F-604903FBC812}" presName="Name37" presStyleLbl="parChTrans1D3" presStyleIdx="33" presStyleCnt="40"/>
      <dgm:spPr/>
    </dgm:pt>
    <dgm:pt modelId="{B628087F-EBC3-EC41-8721-7EE2B067D6DA}" type="pres">
      <dgm:prSet presAssocID="{95DC83C4-0E64-8747-B30A-D5F4B5548469}" presName="hierRoot2" presStyleCnt="0">
        <dgm:presLayoutVars>
          <dgm:hierBranch val="init"/>
        </dgm:presLayoutVars>
      </dgm:prSet>
      <dgm:spPr/>
    </dgm:pt>
    <dgm:pt modelId="{9435F194-8209-874A-8970-A5DB14D87F3B}" type="pres">
      <dgm:prSet presAssocID="{95DC83C4-0E64-8747-B30A-D5F4B5548469}" presName="rootComposite" presStyleCnt="0"/>
      <dgm:spPr/>
    </dgm:pt>
    <dgm:pt modelId="{26523CDF-4872-0C42-AEEC-7EC74F2B1D3C}" type="pres">
      <dgm:prSet presAssocID="{95DC83C4-0E64-8747-B30A-D5F4B5548469}" presName="rootText" presStyleLbl="node3" presStyleIdx="33" presStyleCnt="40" custScaleY="188071">
        <dgm:presLayoutVars>
          <dgm:chPref val="3"/>
        </dgm:presLayoutVars>
      </dgm:prSet>
      <dgm:spPr/>
    </dgm:pt>
    <dgm:pt modelId="{B75F959A-259E-544B-B0A6-563C9756C8DF}" type="pres">
      <dgm:prSet presAssocID="{95DC83C4-0E64-8747-B30A-D5F4B5548469}" presName="rootConnector" presStyleLbl="node3" presStyleIdx="33" presStyleCnt="40"/>
      <dgm:spPr/>
    </dgm:pt>
    <dgm:pt modelId="{EA4D0138-C5DD-FB45-978C-37E07A6732B7}" type="pres">
      <dgm:prSet presAssocID="{95DC83C4-0E64-8747-B30A-D5F4B5548469}" presName="hierChild4" presStyleCnt="0"/>
      <dgm:spPr/>
    </dgm:pt>
    <dgm:pt modelId="{1200576A-B0DF-BA47-8ED1-924927E50236}" type="pres">
      <dgm:prSet presAssocID="{95DC83C4-0E64-8747-B30A-D5F4B5548469}" presName="hierChild5" presStyleCnt="0"/>
      <dgm:spPr/>
    </dgm:pt>
    <dgm:pt modelId="{59D19256-2FE1-FA4D-84C0-EF75A209B6E8}" type="pres">
      <dgm:prSet presAssocID="{3B5FEEFD-3B3C-E043-B2F3-49CF7EA4F785}" presName="Name37" presStyleLbl="parChTrans1D3" presStyleIdx="34" presStyleCnt="40"/>
      <dgm:spPr/>
    </dgm:pt>
    <dgm:pt modelId="{946AEB07-2B18-FC4A-A182-6AC0B6D47742}" type="pres">
      <dgm:prSet presAssocID="{662BD8CB-FE95-4246-9CA7-705506F90A00}" presName="hierRoot2" presStyleCnt="0">
        <dgm:presLayoutVars>
          <dgm:hierBranch val="init"/>
        </dgm:presLayoutVars>
      </dgm:prSet>
      <dgm:spPr/>
    </dgm:pt>
    <dgm:pt modelId="{561208CE-402D-EA4A-8EFD-E8F75AE5E774}" type="pres">
      <dgm:prSet presAssocID="{662BD8CB-FE95-4246-9CA7-705506F90A00}" presName="rootComposite" presStyleCnt="0"/>
      <dgm:spPr/>
    </dgm:pt>
    <dgm:pt modelId="{E0D7B8BE-4BB6-204E-8561-C9C0188A0857}" type="pres">
      <dgm:prSet presAssocID="{662BD8CB-FE95-4246-9CA7-705506F90A00}" presName="rootText" presStyleLbl="node3" presStyleIdx="34" presStyleCnt="40">
        <dgm:presLayoutVars>
          <dgm:chPref val="3"/>
        </dgm:presLayoutVars>
      </dgm:prSet>
      <dgm:spPr/>
    </dgm:pt>
    <dgm:pt modelId="{5D936FA2-9A4B-5449-BA82-CBA83132D7D0}" type="pres">
      <dgm:prSet presAssocID="{662BD8CB-FE95-4246-9CA7-705506F90A00}" presName="rootConnector" presStyleLbl="node3" presStyleIdx="34" presStyleCnt="40"/>
      <dgm:spPr/>
    </dgm:pt>
    <dgm:pt modelId="{1510C720-B929-2D4F-A0C5-E226EA7399A5}" type="pres">
      <dgm:prSet presAssocID="{662BD8CB-FE95-4246-9CA7-705506F90A00}" presName="hierChild4" presStyleCnt="0"/>
      <dgm:spPr/>
    </dgm:pt>
    <dgm:pt modelId="{F99B7383-860B-5346-A755-48E12E924E1F}" type="pres">
      <dgm:prSet presAssocID="{662BD8CB-FE95-4246-9CA7-705506F90A00}" presName="hierChild5" presStyleCnt="0"/>
      <dgm:spPr/>
    </dgm:pt>
    <dgm:pt modelId="{8A50182A-225C-9846-B89C-337D50E9CC56}" type="pres">
      <dgm:prSet presAssocID="{F964AADD-DEAA-0C4C-B8DC-CA28D59B575A}" presName="Name37" presStyleLbl="parChTrans1D3" presStyleIdx="35" presStyleCnt="40"/>
      <dgm:spPr/>
    </dgm:pt>
    <dgm:pt modelId="{8595D5C1-BE7A-BF40-96FD-633190DB8559}" type="pres">
      <dgm:prSet presAssocID="{9B2D7D68-B41E-F44C-8DDF-85FB626F5B15}" presName="hierRoot2" presStyleCnt="0">
        <dgm:presLayoutVars>
          <dgm:hierBranch val="init"/>
        </dgm:presLayoutVars>
      </dgm:prSet>
      <dgm:spPr/>
    </dgm:pt>
    <dgm:pt modelId="{3D957DB4-F4A9-2947-9BBA-6A6A69149FBE}" type="pres">
      <dgm:prSet presAssocID="{9B2D7D68-B41E-F44C-8DDF-85FB626F5B15}" presName="rootComposite" presStyleCnt="0"/>
      <dgm:spPr/>
    </dgm:pt>
    <dgm:pt modelId="{FD5B92B6-5EC2-454A-8F08-3C516E9E75D7}" type="pres">
      <dgm:prSet presAssocID="{9B2D7D68-B41E-F44C-8DDF-85FB626F5B15}" presName="rootText" presStyleLbl="node3" presStyleIdx="35" presStyleCnt="40">
        <dgm:presLayoutVars>
          <dgm:chPref val="3"/>
        </dgm:presLayoutVars>
      </dgm:prSet>
      <dgm:spPr/>
    </dgm:pt>
    <dgm:pt modelId="{9DBD5CBC-486B-8C4E-996C-4DCE17F9875E}" type="pres">
      <dgm:prSet presAssocID="{9B2D7D68-B41E-F44C-8DDF-85FB626F5B15}" presName="rootConnector" presStyleLbl="node3" presStyleIdx="35" presStyleCnt="40"/>
      <dgm:spPr/>
    </dgm:pt>
    <dgm:pt modelId="{B10B3284-D087-C447-B421-652761B7DC28}" type="pres">
      <dgm:prSet presAssocID="{9B2D7D68-B41E-F44C-8DDF-85FB626F5B15}" presName="hierChild4" presStyleCnt="0"/>
      <dgm:spPr/>
    </dgm:pt>
    <dgm:pt modelId="{AE4AEF4D-240E-5642-8FBE-56B56713691C}" type="pres">
      <dgm:prSet presAssocID="{9B2D7D68-B41E-F44C-8DDF-85FB626F5B15}" presName="hierChild5" presStyleCnt="0"/>
      <dgm:spPr/>
    </dgm:pt>
    <dgm:pt modelId="{AEFC0D72-87D3-3E40-BA24-680B2C917A89}" type="pres">
      <dgm:prSet presAssocID="{7978EF9F-946B-364A-B20B-48733622CEDC}" presName="hierChild5" presStyleCnt="0"/>
      <dgm:spPr/>
    </dgm:pt>
    <dgm:pt modelId="{B2CC159B-DD8A-EA47-9B42-A0A0159CD454}" type="pres">
      <dgm:prSet presAssocID="{7CA8E783-1570-874C-855C-0A229DF93736}" presName="Name37" presStyleLbl="parChTrans1D2" presStyleIdx="10" presStyleCnt="11"/>
      <dgm:spPr/>
    </dgm:pt>
    <dgm:pt modelId="{0C223B49-F0EF-C04E-8EE4-A2FD741E5EE0}" type="pres">
      <dgm:prSet presAssocID="{488B2EAD-6282-D449-B112-26874C7B0792}" presName="hierRoot2" presStyleCnt="0">
        <dgm:presLayoutVars>
          <dgm:hierBranch val="init"/>
        </dgm:presLayoutVars>
      </dgm:prSet>
      <dgm:spPr/>
    </dgm:pt>
    <dgm:pt modelId="{AD30FD59-1D69-7545-93A1-8A7286D8DD20}" type="pres">
      <dgm:prSet presAssocID="{488B2EAD-6282-D449-B112-26874C7B0792}" presName="rootComposite" presStyleCnt="0"/>
      <dgm:spPr/>
    </dgm:pt>
    <dgm:pt modelId="{735C8BEC-BABD-834B-82AC-2DBBBEA93F4A}" type="pres">
      <dgm:prSet presAssocID="{488B2EAD-6282-D449-B112-26874C7B0792}" presName="rootText" presStyleLbl="node2" presStyleIdx="10" presStyleCnt="11" custScaleX="131474">
        <dgm:presLayoutVars>
          <dgm:chPref val="3"/>
        </dgm:presLayoutVars>
      </dgm:prSet>
      <dgm:spPr/>
    </dgm:pt>
    <dgm:pt modelId="{36EA0ADE-A0ED-7448-9B59-0BBC3368FC1E}" type="pres">
      <dgm:prSet presAssocID="{488B2EAD-6282-D449-B112-26874C7B0792}" presName="rootConnector" presStyleLbl="node2" presStyleIdx="10" presStyleCnt="11"/>
      <dgm:spPr/>
    </dgm:pt>
    <dgm:pt modelId="{214F7778-F45C-204B-9FCB-33C32FDD2125}" type="pres">
      <dgm:prSet presAssocID="{488B2EAD-6282-D449-B112-26874C7B0792}" presName="hierChild4" presStyleCnt="0"/>
      <dgm:spPr/>
    </dgm:pt>
    <dgm:pt modelId="{058B3433-9ED8-E84A-A4C0-E9DCE3ABC400}" type="pres">
      <dgm:prSet presAssocID="{28339F5E-4135-684A-BD6B-2F59A7449559}" presName="Name37" presStyleLbl="parChTrans1D3" presStyleIdx="36" presStyleCnt="40"/>
      <dgm:spPr/>
    </dgm:pt>
    <dgm:pt modelId="{64524732-8383-5B4B-94D9-5FC488AF784F}" type="pres">
      <dgm:prSet presAssocID="{62EBE429-1D3F-E444-90E6-A5B880E72E15}" presName="hierRoot2" presStyleCnt="0">
        <dgm:presLayoutVars>
          <dgm:hierBranch val="init"/>
        </dgm:presLayoutVars>
      </dgm:prSet>
      <dgm:spPr/>
    </dgm:pt>
    <dgm:pt modelId="{2278418A-065E-3E4D-B1BD-CB8BD3770318}" type="pres">
      <dgm:prSet presAssocID="{62EBE429-1D3F-E444-90E6-A5B880E72E15}" presName="rootComposite" presStyleCnt="0"/>
      <dgm:spPr/>
    </dgm:pt>
    <dgm:pt modelId="{9ABC7F65-38D8-0B4C-897C-D35709F61ACC}" type="pres">
      <dgm:prSet presAssocID="{62EBE429-1D3F-E444-90E6-A5B880E72E15}" presName="rootText" presStyleLbl="node3" presStyleIdx="36" presStyleCnt="40">
        <dgm:presLayoutVars>
          <dgm:chPref val="3"/>
        </dgm:presLayoutVars>
      </dgm:prSet>
      <dgm:spPr/>
    </dgm:pt>
    <dgm:pt modelId="{096916CA-417A-994B-BA92-338670760B11}" type="pres">
      <dgm:prSet presAssocID="{62EBE429-1D3F-E444-90E6-A5B880E72E15}" presName="rootConnector" presStyleLbl="node3" presStyleIdx="36" presStyleCnt="40"/>
      <dgm:spPr/>
    </dgm:pt>
    <dgm:pt modelId="{5FB97D88-51A8-7744-8AAB-26C0D426A487}" type="pres">
      <dgm:prSet presAssocID="{62EBE429-1D3F-E444-90E6-A5B880E72E15}" presName="hierChild4" presStyleCnt="0"/>
      <dgm:spPr/>
    </dgm:pt>
    <dgm:pt modelId="{A0DD6AE4-D4B6-D240-BF59-90C6C207CEE9}" type="pres">
      <dgm:prSet presAssocID="{62EBE429-1D3F-E444-90E6-A5B880E72E15}" presName="hierChild5" presStyleCnt="0"/>
      <dgm:spPr/>
    </dgm:pt>
    <dgm:pt modelId="{15287640-E58C-3E4E-9264-D4D572A9097F}" type="pres">
      <dgm:prSet presAssocID="{39B45E16-3725-E24F-BFAA-C3BCC10AB240}" presName="Name37" presStyleLbl="parChTrans1D3" presStyleIdx="37" presStyleCnt="40"/>
      <dgm:spPr/>
    </dgm:pt>
    <dgm:pt modelId="{49EA9749-1144-AC41-BD99-1CB1F6E12644}" type="pres">
      <dgm:prSet presAssocID="{DB2079DB-E168-0E4E-9137-DDB5475C264A}" presName="hierRoot2" presStyleCnt="0">
        <dgm:presLayoutVars>
          <dgm:hierBranch val="init"/>
        </dgm:presLayoutVars>
      </dgm:prSet>
      <dgm:spPr/>
    </dgm:pt>
    <dgm:pt modelId="{643C8AF3-B650-9A44-A451-3A78F9ADAC58}" type="pres">
      <dgm:prSet presAssocID="{DB2079DB-E168-0E4E-9137-DDB5475C264A}" presName="rootComposite" presStyleCnt="0"/>
      <dgm:spPr/>
    </dgm:pt>
    <dgm:pt modelId="{B390A1D5-3CFC-9C47-A88D-07EE5C791C1B}" type="pres">
      <dgm:prSet presAssocID="{DB2079DB-E168-0E4E-9137-DDB5475C264A}" presName="rootText" presStyleLbl="node3" presStyleIdx="37" presStyleCnt="40">
        <dgm:presLayoutVars>
          <dgm:chPref val="3"/>
        </dgm:presLayoutVars>
      </dgm:prSet>
      <dgm:spPr/>
    </dgm:pt>
    <dgm:pt modelId="{D14A1B17-5F77-0245-9DD5-E759FC43F21A}" type="pres">
      <dgm:prSet presAssocID="{DB2079DB-E168-0E4E-9137-DDB5475C264A}" presName="rootConnector" presStyleLbl="node3" presStyleIdx="37" presStyleCnt="40"/>
      <dgm:spPr/>
    </dgm:pt>
    <dgm:pt modelId="{BE8CCFF0-D7D8-424F-A7DF-18AA088E0904}" type="pres">
      <dgm:prSet presAssocID="{DB2079DB-E168-0E4E-9137-DDB5475C264A}" presName="hierChild4" presStyleCnt="0"/>
      <dgm:spPr/>
    </dgm:pt>
    <dgm:pt modelId="{05547448-B66D-6846-922C-58869F1BA871}" type="pres">
      <dgm:prSet presAssocID="{DB2079DB-E168-0E4E-9137-DDB5475C264A}" presName="hierChild5" presStyleCnt="0"/>
      <dgm:spPr/>
    </dgm:pt>
    <dgm:pt modelId="{25539D89-D62A-DD42-BEA4-17826AE6C90F}" type="pres">
      <dgm:prSet presAssocID="{CE56DB94-3440-494E-ACD1-15E4963EF38B}" presName="Name37" presStyleLbl="parChTrans1D3" presStyleIdx="38" presStyleCnt="40"/>
      <dgm:spPr/>
    </dgm:pt>
    <dgm:pt modelId="{58F948CD-450C-4744-8F9B-E2126C9008F1}" type="pres">
      <dgm:prSet presAssocID="{EE8CD5E8-7BF7-9E4E-B29C-D6F3ED4D7817}" presName="hierRoot2" presStyleCnt="0">
        <dgm:presLayoutVars>
          <dgm:hierBranch val="init"/>
        </dgm:presLayoutVars>
      </dgm:prSet>
      <dgm:spPr/>
    </dgm:pt>
    <dgm:pt modelId="{555354F9-B7BC-D94D-B543-8612EA0FFFEB}" type="pres">
      <dgm:prSet presAssocID="{EE8CD5E8-7BF7-9E4E-B29C-D6F3ED4D7817}" presName="rootComposite" presStyleCnt="0"/>
      <dgm:spPr/>
    </dgm:pt>
    <dgm:pt modelId="{BD8958D4-8FE9-7E45-9E86-EA552D1A1692}" type="pres">
      <dgm:prSet presAssocID="{EE8CD5E8-7BF7-9E4E-B29C-D6F3ED4D7817}" presName="rootText" presStyleLbl="node3" presStyleIdx="38" presStyleCnt="40">
        <dgm:presLayoutVars>
          <dgm:chPref val="3"/>
        </dgm:presLayoutVars>
      </dgm:prSet>
      <dgm:spPr/>
    </dgm:pt>
    <dgm:pt modelId="{0357D73C-8FD2-BF4E-97D1-3B5E97245D5F}" type="pres">
      <dgm:prSet presAssocID="{EE8CD5E8-7BF7-9E4E-B29C-D6F3ED4D7817}" presName="rootConnector" presStyleLbl="node3" presStyleIdx="38" presStyleCnt="40"/>
      <dgm:spPr/>
    </dgm:pt>
    <dgm:pt modelId="{BB1668F4-8E8E-E440-A781-E5D73F0CA9EB}" type="pres">
      <dgm:prSet presAssocID="{EE8CD5E8-7BF7-9E4E-B29C-D6F3ED4D7817}" presName="hierChild4" presStyleCnt="0"/>
      <dgm:spPr/>
    </dgm:pt>
    <dgm:pt modelId="{28515E24-3E31-FF4A-8213-DF419FB30968}" type="pres">
      <dgm:prSet presAssocID="{EE8CD5E8-7BF7-9E4E-B29C-D6F3ED4D7817}" presName="hierChild5" presStyleCnt="0"/>
      <dgm:spPr/>
    </dgm:pt>
    <dgm:pt modelId="{4B02B052-F697-F34F-95F7-CAD2849AFBF5}" type="pres">
      <dgm:prSet presAssocID="{7CFD1180-889F-0247-9F20-5CB34B65B256}" presName="Name37" presStyleLbl="parChTrans1D3" presStyleIdx="39" presStyleCnt="40"/>
      <dgm:spPr/>
    </dgm:pt>
    <dgm:pt modelId="{004E8FB4-2283-6A47-B090-CADBF4EF6D64}" type="pres">
      <dgm:prSet presAssocID="{A558F0DD-7BB0-5D47-A73D-80E7E4586B0B}" presName="hierRoot2" presStyleCnt="0">
        <dgm:presLayoutVars>
          <dgm:hierBranch val="init"/>
        </dgm:presLayoutVars>
      </dgm:prSet>
      <dgm:spPr/>
    </dgm:pt>
    <dgm:pt modelId="{2261DF46-21C8-8443-8058-A7EDA58C0A0E}" type="pres">
      <dgm:prSet presAssocID="{A558F0DD-7BB0-5D47-A73D-80E7E4586B0B}" presName="rootComposite" presStyleCnt="0"/>
      <dgm:spPr/>
    </dgm:pt>
    <dgm:pt modelId="{3B1ECCE0-ACD1-B54B-AFB0-8CC95B724994}" type="pres">
      <dgm:prSet presAssocID="{A558F0DD-7BB0-5D47-A73D-80E7E4586B0B}" presName="rootText" presStyleLbl="node3" presStyleIdx="39" presStyleCnt="40" custScaleX="95462" custScaleY="94507">
        <dgm:presLayoutVars>
          <dgm:chPref val="3"/>
        </dgm:presLayoutVars>
      </dgm:prSet>
      <dgm:spPr/>
    </dgm:pt>
    <dgm:pt modelId="{F0EC93EC-9135-9E42-B5E0-17DF69C06536}" type="pres">
      <dgm:prSet presAssocID="{A558F0DD-7BB0-5D47-A73D-80E7E4586B0B}" presName="rootConnector" presStyleLbl="node3" presStyleIdx="39" presStyleCnt="40"/>
      <dgm:spPr/>
    </dgm:pt>
    <dgm:pt modelId="{6C8032EA-73EE-5D4E-8C0B-1448DF41192E}" type="pres">
      <dgm:prSet presAssocID="{A558F0DD-7BB0-5D47-A73D-80E7E4586B0B}" presName="hierChild4" presStyleCnt="0"/>
      <dgm:spPr/>
    </dgm:pt>
    <dgm:pt modelId="{A6BE43AA-6394-3843-9AD1-8B8922D121AB}" type="pres">
      <dgm:prSet presAssocID="{A558F0DD-7BB0-5D47-A73D-80E7E4586B0B}" presName="hierChild5" presStyleCnt="0"/>
      <dgm:spPr/>
    </dgm:pt>
    <dgm:pt modelId="{F3DED879-B9D9-324C-81E3-453996B14D57}" type="pres">
      <dgm:prSet presAssocID="{488B2EAD-6282-D449-B112-26874C7B0792}" presName="hierChild5" presStyleCnt="0"/>
      <dgm:spPr/>
    </dgm:pt>
    <dgm:pt modelId="{A2032EB8-DE96-4A4A-A2CE-C1AC39A15167}" type="pres">
      <dgm:prSet presAssocID="{25679DC6-7EFF-A14F-B03A-CCFAAE03FBBC}" presName="hierChild3" presStyleCnt="0"/>
      <dgm:spPr/>
    </dgm:pt>
  </dgm:ptLst>
  <dgm:cxnLst>
    <dgm:cxn modelId="{9E472101-39A7-A14E-9E1D-A59F9778B473}" type="presOf" srcId="{9EF74408-1049-7D40-A8E8-9A5ACB981413}" destId="{1923C1B7-1002-1749-BE35-82DF3605807C}" srcOrd="0" destOrd="0" presId="urn:microsoft.com/office/officeart/2005/8/layout/orgChart1"/>
    <dgm:cxn modelId="{C3CF6A01-114C-844B-BE68-90A5921261C3}" srcId="{7978EF9F-946B-364A-B20B-48733622CEDC}" destId="{95DC83C4-0E64-8747-B30A-D5F4B5548469}" srcOrd="1" destOrd="0" parTransId="{E9BC5E46-F1B7-6743-8D2F-604903FBC812}" sibTransId="{B61651D2-7369-EA4A-A25D-092DD8B59512}"/>
    <dgm:cxn modelId="{311EF601-FBDA-4546-ABF3-99304708CEF7}" type="presOf" srcId="{E3EDEE21-C48E-E649-A580-88028FC27496}" destId="{48F5D5E5-035C-D042-99D0-D7B512AB2182}" srcOrd="0" destOrd="0" presId="urn:microsoft.com/office/officeart/2005/8/layout/orgChart1"/>
    <dgm:cxn modelId="{34FD7C04-8266-A34D-9B4B-E06AE41B7EB9}" type="presOf" srcId="{A01A1BCB-04D6-6E46-B4B0-83F71DE6538A}" destId="{5EEA9CB9-9FB4-D446-AFC1-1962EE2B84D1}" srcOrd="0" destOrd="0" presId="urn:microsoft.com/office/officeart/2005/8/layout/orgChart1"/>
    <dgm:cxn modelId="{CA729D04-624D-CC45-8D09-2AEA00C4979D}" type="presOf" srcId="{8EDCF1BE-B68A-E248-A800-65034A0F740A}" destId="{D54FAF1E-7D92-C748-A41E-6DA8F95BE626}" srcOrd="0" destOrd="0" presId="urn:microsoft.com/office/officeart/2005/8/layout/orgChart1"/>
    <dgm:cxn modelId="{8A787706-41A7-DC47-BD94-4E724AA828F9}" srcId="{87704EE6-5F07-974C-A252-EA6E52665AA5}" destId="{BFAB2C21-1247-C442-ABB9-A040F5B788A1}" srcOrd="3" destOrd="0" parTransId="{E0C51990-EEB7-C74D-80C5-1BF0DEA663EC}" sibTransId="{CF1A6362-9FC0-2240-B89E-4639DF7E4656}"/>
    <dgm:cxn modelId="{CE10D008-E4AB-BD41-B2E8-BCB59A27444B}" srcId="{2F10A931-5E66-6541-A05B-826296129480}" destId="{DA7077AC-4EB3-564C-BE9C-FE66E7FB7E45}" srcOrd="1" destOrd="0" parTransId="{19AE74A1-1139-A74C-B8C4-33614AF56345}" sibTransId="{9F93D1DF-2AE5-0546-81CE-6F4A3B77FD8C}"/>
    <dgm:cxn modelId="{5ACA760D-AFBC-DB45-9F6B-D47CD82B779C}" srcId="{D4A0D67A-E17B-824D-81EF-0F8F40758353}" destId="{4066975A-46D2-6F4F-A33F-1BCF73074E2E}" srcOrd="1" destOrd="0" parTransId="{B48A4E31-695C-CC46-97C7-CCA8338B164D}" sibTransId="{C501BB9A-398B-6A48-9EB8-72653B06CD61}"/>
    <dgm:cxn modelId="{E704A910-E61C-544E-97DE-CDB67D87BA1D}" type="presOf" srcId="{EE8CD5E8-7BF7-9E4E-B29C-D6F3ED4D7817}" destId="{BD8958D4-8FE9-7E45-9E86-EA552D1A1692}" srcOrd="0" destOrd="0" presId="urn:microsoft.com/office/officeart/2005/8/layout/orgChart1"/>
    <dgm:cxn modelId="{F947C010-6E21-3C4E-B4E6-A1761131557D}" type="presOf" srcId="{44801A40-3D11-694C-A906-6E3699293FF4}" destId="{617580A0-F066-064F-9EEF-D30A3EEDC626}" srcOrd="0" destOrd="0" presId="urn:microsoft.com/office/officeart/2005/8/layout/orgChart1"/>
    <dgm:cxn modelId="{75B1C710-DF46-064A-8E25-B17B7C91CA2F}" type="presOf" srcId="{6BC20C69-8882-214F-85C3-FBF1410327ED}" destId="{338204B8-76A8-294E-AF5E-CEC13E4E59B4}" srcOrd="0" destOrd="0" presId="urn:microsoft.com/office/officeart/2005/8/layout/orgChart1"/>
    <dgm:cxn modelId="{4D8EE011-40AF-8349-ABA7-7B8975E8D8E2}" type="presOf" srcId="{0C1AEE60-7161-7E44-971D-2CED27494A52}" destId="{D177A8E3-5C8F-CE44-9A22-EE009CAD5B10}" srcOrd="0" destOrd="0" presId="urn:microsoft.com/office/officeart/2005/8/layout/orgChart1"/>
    <dgm:cxn modelId="{85D99812-32F9-2548-8BF8-2E653DFE183D}" type="presOf" srcId="{A70A1096-A208-C44F-B573-CB587A0BE1AE}" destId="{28FDF207-BD6F-7741-8A4B-A9F9C429156F}" srcOrd="1" destOrd="0" presId="urn:microsoft.com/office/officeart/2005/8/layout/orgChart1"/>
    <dgm:cxn modelId="{6C679D12-29EA-BB46-8DC8-DB327B3ED098}" type="presOf" srcId="{901DE6B6-2BFB-0644-AF61-6365DD7E94CB}" destId="{205B19AF-DF9F-5143-A2A4-4E73B05414F0}" srcOrd="0" destOrd="0" presId="urn:microsoft.com/office/officeart/2005/8/layout/orgChart1"/>
    <dgm:cxn modelId="{C14E6313-85FB-4640-9AE9-C2215978DD2F}" srcId="{32EF9FA3-3814-6140-AABC-2E4A403993E5}" destId="{DF81A265-C371-0D4E-B453-2FB75857857C}" srcOrd="0" destOrd="0" parTransId="{1DA8A0CB-645B-4B45-9F14-EFC5D6AF8954}" sibTransId="{9533E93C-8C3A-0D40-8435-ED24561CCD94}"/>
    <dgm:cxn modelId="{BCEA0815-C6E1-F549-971B-C8FF190B6F94}" srcId="{D4A0D67A-E17B-824D-81EF-0F8F40758353}" destId="{C27204A5-C567-334C-B352-6A1E085EF304}" srcOrd="5" destOrd="0" parTransId="{1E7B0B68-CE35-E745-8340-5347A2810800}" sibTransId="{1C00055A-6971-6746-B2F3-6105A89FA892}"/>
    <dgm:cxn modelId="{27A1C515-2C63-1D4D-A110-8AB8BF4E293B}" type="presOf" srcId="{3B5FEEFD-3B3C-E043-B2F3-49CF7EA4F785}" destId="{59D19256-2FE1-FA4D-84C0-EF75A209B6E8}" srcOrd="0" destOrd="0" presId="urn:microsoft.com/office/officeart/2005/8/layout/orgChart1"/>
    <dgm:cxn modelId="{8B27F416-9B00-CB4E-8F97-DFB47845C103}" srcId="{0B6BCBA1-FB7A-0E4E-8340-46C6C63FA8FE}" destId="{BF6BA111-1305-A345-B579-CC825A1B84C7}" srcOrd="0" destOrd="0" parTransId="{B3C3268A-3C89-684E-B538-3161C397621E}" sibTransId="{4D1002BE-B438-1949-B925-80579F1A42C1}"/>
    <dgm:cxn modelId="{0E221219-952F-964F-BAC7-247C5CED893F}" type="presOf" srcId="{8448B4CD-5135-4244-9970-243884696B6D}" destId="{46829783-3B0D-D44A-8AEE-D5F1BC5FEB71}" srcOrd="1" destOrd="0" presId="urn:microsoft.com/office/officeart/2005/8/layout/orgChart1"/>
    <dgm:cxn modelId="{0827291A-FD7D-0847-88DE-9AC7684902B5}" srcId="{E6AC2DC8-2B78-8C4B-BD9D-D7EBE1318775}" destId="{D08F6381-26CA-3147-9D40-060BD04B7BFB}" srcOrd="2" destOrd="0" parTransId="{3AD7781D-7218-8A41-8D9A-1DAD3B0E127B}" sibTransId="{08705F44-3B7E-7F44-84CD-50655E3BE8EB}"/>
    <dgm:cxn modelId="{CBF2331C-E875-3740-83A7-0910099580B7}" type="presOf" srcId="{0D05E971-9172-8D42-8B67-0DF5C0705F35}" destId="{9514EE2B-3B63-4649-9AB6-46FDDD3C1013}" srcOrd="0" destOrd="0" presId="urn:microsoft.com/office/officeart/2005/8/layout/orgChart1"/>
    <dgm:cxn modelId="{ED5BEA1C-61BB-C044-BB8C-CA7130A4AAF4}" type="presOf" srcId="{A782EDF6-8592-C147-B944-F16D4B3BF84D}" destId="{B677BA26-A3FA-DC44-9465-871D7ED9E153}" srcOrd="0" destOrd="0" presId="urn:microsoft.com/office/officeart/2005/8/layout/orgChart1"/>
    <dgm:cxn modelId="{BA2D231D-4A44-9A48-885D-BA2AA53E7AF3}" type="presOf" srcId="{67DB2DDE-7521-C242-9301-C30CD9B43A77}" destId="{362BEE9A-E317-1B49-A4ED-63B62661724A}" srcOrd="0" destOrd="0" presId="urn:microsoft.com/office/officeart/2005/8/layout/orgChart1"/>
    <dgm:cxn modelId="{5805311D-299C-D84E-827F-81C09848670B}" type="presOf" srcId="{C3E24558-8B0D-3042-8AD6-D6B5C409679E}" destId="{5DCD10DE-098B-A043-A26B-5281B1CD229F}" srcOrd="0" destOrd="0" presId="urn:microsoft.com/office/officeart/2005/8/layout/orgChart1"/>
    <dgm:cxn modelId="{DB563C21-B29E-8B47-A1CA-6AC057D8D9FE}" type="presOf" srcId="{D405D17F-FA45-8C41-9DAB-C62876030DE3}" destId="{2DA9930C-C989-7B4C-B4E9-3FDBEE7A4C55}" srcOrd="1" destOrd="0" presId="urn:microsoft.com/office/officeart/2005/8/layout/orgChart1"/>
    <dgm:cxn modelId="{08D43C23-6D63-2540-8863-E3DC14C9E9F0}" type="presOf" srcId="{23848C0F-6637-1B46-B157-B70A265534A8}" destId="{02214D1A-27FC-E149-9667-BDF4E8AC9185}" srcOrd="0" destOrd="0" presId="urn:microsoft.com/office/officeart/2005/8/layout/orgChart1"/>
    <dgm:cxn modelId="{E14B1125-5B69-6541-9C99-5491A4ADB36A}" type="presOf" srcId="{DB2079DB-E168-0E4E-9137-DDB5475C264A}" destId="{D14A1B17-5F77-0245-9DD5-E759FC43F21A}" srcOrd="1" destOrd="0" presId="urn:microsoft.com/office/officeart/2005/8/layout/orgChart1"/>
    <dgm:cxn modelId="{20D0AB25-4F47-054B-9117-0DB07F451749}" type="presOf" srcId="{8448B4CD-5135-4244-9970-243884696B6D}" destId="{AEAA6DD7-093F-6548-AB7B-8C68115EA62B}" srcOrd="0" destOrd="0" presId="urn:microsoft.com/office/officeart/2005/8/layout/orgChart1"/>
    <dgm:cxn modelId="{13C46726-FD61-E240-A641-7B7E57D8C0FE}" type="presOf" srcId="{32EF9FA3-3814-6140-AABC-2E4A403993E5}" destId="{DF638ED4-96BC-AB48-AC57-D0E056F69F6C}" srcOrd="1" destOrd="0" presId="urn:microsoft.com/office/officeart/2005/8/layout/orgChart1"/>
    <dgm:cxn modelId="{6F30BD26-7EAC-0D44-8C4F-D91ED73AB18D}" type="presOf" srcId="{0D05E971-9172-8D42-8B67-0DF5C0705F35}" destId="{F99005C9-D0F7-EA46-942D-834BD1A54C46}" srcOrd="1" destOrd="0" presId="urn:microsoft.com/office/officeart/2005/8/layout/orgChart1"/>
    <dgm:cxn modelId="{BF2DD727-2BD7-8742-A61B-C8189572CEAD}" type="presOf" srcId="{D08F6381-26CA-3147-9D40-060BD04B7BFB}" destId="{F9584715-6695-AD4C-945B-D5226D8D0887}" srcOrd="1" destOrd="0" presId="urn:microsoft.com/office/officeart/2005/8/layout/orgChart1"/>
    <dgm:cxn modelId="{09422629-3FC4-D849-9346-902F5A009009}" srcId="{D4A0D67A-E17B-824D-81EF-0F8F40758353}" destId="{3350C850-4F65-6645-8E09-CBF4B1F64418}" srcOrd="3" destOrd="0" parTransId="{0404FBD1-A330-644E-9E19-6BF3BF2B7FDF}" sibTransId="{5F3849DB-27BB-7D41-A8B9-89C674D26BEA}"/>
    <dgm:cxn modelId="{3D0FAF29-F7F1-9D46-B381-9999BDB8A57B}" srcId="{CA78EA80-054D-0445-B127-B6777E3D37DE}" destId="{6BC20C69-8882-214F-85C3-FBF1410327ED}" srcOrd="2" destOrd="0" parTransId="{A01A1BCB-04D6-6E46-B4B0-83F71DE6538A}" sibTransId="{3F6530EE-CFD0-114A-B919-D7C2C8A2EC7A}"/>
    <dgm:cxn modelId="{FC51C02A-3950-F44B-AD17-18A4343E4A43}" srcId="{25679DC6-7EFF-A14F-B03A-CCFAAE03FBBC}" destId="{488B2EAD-6282-D449-B112-26874C7B0792}" srcOrd="10" destOrd="0" parTransId="{7CA8E783-1570-874C-855C-0A229DF93736}" sibTransId="{F7272683-FDF6-A24F-B58D-85D6832568D4}"/>
    <dgm:cxn modelId="{D7AA342B-A478-1241-8E9D-E32F30382B64}" srcId="{0B6BCBA1-FB7A-0E4E-8340-46C6C63FA8FE}" destId="{8CEBA837-3A69-F940-B66D-A4829BD84F60}" srcOrd="2" destOrd="0" parTransId="{482967EC-E869-8843-A708-DED3BFCE9927}" sibTransId="{5F3BB9A0-CE59-6246-9C90-A96163959F1F}"/>
    <dgm:cxn modelId="{42416E2C-17E4-A941-9798-D567334C6470}" srcId="{2F10A931-5E66-6541-A05B-826296129480}" destId="{C9AB316D-9107-614E-9ACE-E0AF159B91C2}" srcOrd="2" destOrd="0" parTransId="{67DB2DDE-7521-C242-9301-C30CD9B43A77}" sibTransId="{97A76214-B821-7B4D-9494-BBF381BFEB2F}"/>
    <dgm:cxn modelId="{03E22432-6DD0-AD4B-B128-DEB98C4992D2}" type="presOf" srcId="{AB465BFC-BDF5-3D42-B7E2-9B1F8A48BCF0}" destId="{CFCE63F4-A0A1-4E47-ABE3-984E944ADE81}" srcOrd="0" destOrd="0" presId="urn:microsoft.com/office/officeart/2005/8/layout/orgChart1"/>
    <dgm:cxn modelId="{5CD94832-A2C9-324F-8D04-57A1E373BD25}" type="presOf" srcId="{B3C3268A-3C89-684E-B538-3161C397621E}" destId="{9E50B9F3-EF91-0140-A554-D95510B775ED}" srcOrd="0" destOrd="0" presId="urn:microsoft.com/office/officeart/2005/8/layout/orgChart1"/>
    <dgm:cxn modelId="{11998C32-D2AC-5C40-9352-0F0B0781798F}" srcId="{E6AC2DC8-2B78-8C4B-BD9D-D7EBE1318775}" destId="{23848C0F-6637-1B46-B157-B70A265534A8}" srcOrd="0" destOrd="0" parTransId="{9220922E-5B2A-574C-A1D6-627EC4CAAE78}" sibTransId="{88FEE57C-36DE-6442-B5C4-8A9286F429D3}"/>
    <dgm:cxn modelId="{C24ADF32-34C1-944C-8CCC-059B68ABE1B5}" type="presOf" srcId="{F2B78D76-04A8-044E-8531-23D7521B0BB6}" destId="{8BCA0419-14B5-674B-B64F-511F272DE76C}" srcOrd="1" destOrd="0" presId="urn:microsoft.com/office/officeart/2005/8/layout/orgChart1"/>
    <dgm:cxn modelId="{55AED833-66F0-6648-AC51-8EC53661D9CA}" srcId="{25679DC6-7EFF-A14F-B03A-CCFAAE03FBBC}" destId="{32EF9FA3-3814-6140-AABC-2E4A403993E5}" srcOrd="5" destOrd="0" parTransId="{DBCFC970-BCDC-5144-94F1-7E58DF6D0EB3}" sibTransId="{F2877709-056F-D744-A825-D708C74E102D}"/>
    <dgm:cxn modelId="{CC69A736-1BB4-E14F-9AF2-9810663AE332}" type="presOf" srcId="{7CA8E783-1570-874C-855C-0A229DF93736}" destId="{B2CC159B-DD8A-EA47-9B42-A0A0159CD454}" srcOrd="0" destOrd="0" presId="urn:microsoft.com/office/officeart/2005/8/layout/orgChart1"/>
    <dgm:cxn modelId="{BA22C836-BA54-9F49-A63D-749DF09320E6}" srcId="{25679DC6-7EFF-A14F-B03A-CCFAAE03FBBC}" destId="{C3E24558-8B0D-3042-8AD6-D6B5C409679E}" srcOrd="7" destOrd="0" parTransId="{4F134A0B-FA1D-8F4E-A43A-09D217EFB30F}" sibTransId="{E379F449-E570-A94B-B2AE-5B1AD95A6D0F}"/>
    <dgm:cxn modelId="{40A88037-3C64-DC40-B349-334D8F9F63D7}" type="presOf" srcId="{87704EE6-5F07-974C-A252-EA6E52665AA5}" destId="{A831D3D6-1B4D-BA4E-BCD8-804E895BCDF5}" srcOrd="1" destOrd="0" presId="urn:microsoft.com/office/officeart/2005/8/layout/orgChart1"/>
    <dgm:cxn modelId="{AD35C638-C2A3-4C42-AD3B-5E069ADD6562}" type="presOf" srcId="{488B2EAD-6282-D449-B112-26874C7B0792}" destId="{36EA0ADE-A0ED-7448-9B59-0BBC3368FC1E}" srcOrd="1" destOrd="0" presId="urn:microsoft.com/office/officeart/2005/8/layout/orgChart1"/>
    <dgm:cxn modelId="{81B7393B-D2D1-F040-9872-B77185DB3D3A}" srcId="{D4A0D67A-E17B-824D-81EF-0F8F40758353}" destId="{F2B78D76-04A8-044E-8531-23D7521B0BB6}" srcOrd="0" destOrd="0" parTransId="{2268DDA2-88EC-0E4F-A3A5-CFAFA697F381}" sibTransId="{E2EF1C27-F29A-D840-B490-F7C01F873877}"/>
    <dgm:cxn modelId="{D1E26B3D-E61A-3740-B114-165F47AE78B7}" type="presOf" srcId="{87704EE6-5F07-974C-A252-EA6E52665AA5}" destId="{13493614-9E24-9844-B476-2E0812577624}" srcOrd="0" destOrd="0" presId="urn:microsoft.com/office/officeart/2005/8/layout/orgChart1"/>
    <dgm:cxn modelId="{1F1BA33D-E7EC-8047-A749-359FFF02217F}" type="presOf" srcId="{DB2079DB-E168-0E4E-9137-DDB5475C264A}" destId="{B390A1D5-3CFC-9C47-A88D-07EE5C791C1B}" srcOrd="0" destOrd="0" presId="urn:microsoft.com/office/officeart/2005/8/layout/orgChart1"/>
    <dgm:cxn modelId="{D4E4F05B-30BE-1945-A8A3-D59727BEAA9A}" srcId="{25679DC6-7EFF-A14F-B03A-CCFAAE03FBBC}" destId="{D4A0D67A-E17B-824D-81EF-0F8F40758353}" srcOrd="0" destOrd="0" parTransId="{B6E288FA-8D0C-6B47-A506-4F5D22E5FF14}" sibTransId="{870BC139-08C8-C34C-BB15-D2247CC8FBEF}"/>
    <dgm:cxn modelId="{F072595E-D5EC-1C48-A8CB-997419EBD1EC}" type="presOf" srcId="{23848C0F-6637-1B46-B157-B70A265534A8}" destId="{0F7EBD39-0EB1-0E47-A779-684910A63D75}" srcOrd="1" destOrd="0" presId="urn:microsoft.com/office/officeart/2005/8/layout/orgChart1"/>
    <dgm:cxn modelId="{1B2BE85E-23E7-C14E-90B8-8150A24A02E1}" type="presOf" srcId="{B9302448-52E4-B042-BFE3-CB30203F2AD8}" destId="{425273A8-83AC-874D-B927-B1B130D09C90}" srcOrd="0" destOrd="0" presId="urn:microsoft.com/office/officeart/2005/8/layout/orgChart1"/>
    <dgm:cxn modelId="{4FC0315F-05AC-EA40-AB27-E36D8307239D}" type="presOf" srcId="{1DCDF8B3-E462-6342-B13D-CDE785AB93C6}" destId="{84984AAF-442B-D64B-B16C-B84AF116A9AD}" srcOrd="0" destOrd="0" presId="urn:microsoft.com/office/officeart/2005/8/layout/orgChart1"/>
    <dgm:cxn modelId="{49938760-1BE5-8D4B-BB8A-B3B9D705A733}" type="presOf" srcId="{8CEBA837-3A69-F940-B66D-A4829BD84F60}" destId="{0B14069A-A07D-0E40-9134-54F818B1E5E7}" srcOrd="0" destOrd="0" presId="urn:microsoft.com/office/officeart/2005/8/layout/orgChart1"/>
    <dgm:cxn modelId="{F9501C41-9752-1B4A-9EF4-D3585DF48D79}" srcId="{CA78EA80-054D-0445-B127-B6777E3D37DE}" destId="{8650186E-B7FC-4647-9D0E-B38FB2AC39AA}" srcOrd="1" destOrd="0" parTransId="{05C58848-4EE5-9946-B646-7CBEE07C852C}" sibTransId="{6DD03060-1F36-4E4F-BFA9-DFA8BAF28F96}"/>
    <dgm:cxn modelId="{5B6CED41-E689-0F4C-8DCE-9F6C6B4A9E0E}" type="presOf" srcId="{0B5984F6-E8A4-F545-861C-757CBC76B688}" destId="{42944F02-4F8F-4542-B7F4-5B6D6974FCE1}" srcOrd="0" destOrd="0" presId="urn:microsoft.com/office/officeart/2005/8/layout/orgChart1"/>
    <dgm:cxn modelId="{46BAF441-7048-1D46-8501-CB9A5FB0B8D0}" type="presOf" srcId="{3AD7781D-7218-8A41-8D9A-1DAD3B0E127B}" destId="{9802B7C0-AC42-6945-9C0F-546457457492}" srcOrd="0" destOrd="0" presId="urn:microsoft.com/office/officeart/2005/8/layout/orgChart1"/>
    <dgm:cxn modelId="{4F060242-5ED6-2D46-A13D-CDF6D498B44D}" type="presOf" srcId="{7978EF9F-946B-364A-B20B-48733622CEDC}" destId="{CC4FE795-B6C9-A44E-80EB-9B9186530A13}" srcOrd="0" destOrd="0" presId="urn:microsoft.com/office/officeart/2005/8/layout/orgChart1"/>
    <dgm:cxn modelId="{CDA2A742-C02D-3C40-AE79-4C890D45329A}" type="presOf" srcId="{D08F6381-26CA-3147-9D40-060BD04B7BFB}" destId="{A146ABD2-16BF-1F4E-936A-2B494F3BF3D4}" srcOrd="0" destOrd="0" presId="urn:microsoft.com/office/officeart/2005/8/layout/orgChart1"/>
    <dgm:cxn modelId="{7DDAEB42-9949-5844-9AF8-B3EB287FD33C}" type="presOf" srcId="{4F134A0B-FA1D-8F4E-A43A-09D217EFB30F}" destId="{50F75472-E141-F54A-BF29-FF8021F00242}" srcOrd="0" destOrd="0" presId="urn:microsoft.com/office/officeart/2005/8/layout/orgChart1"/>
    <dgm:cxn modelId="{696B0C63-59A8-774D-9DC3-AABAC1126974}" type="presOf" srcId="{AFAE1028-DF4F-8E42-A832-B2934BB05321}" destId="{0754C016-9F18-D540-A9CC-E30029F6A25D}" srcOrd="1" destOrd="0" presId="urn:microsoft.com/office/officeart/2005/8/layout/orgChart1"/>
    <dgm:cxn modelId="{C0E85F43-A4DA-F648-957D-D7A3BD00573C}" srcId="{25679DC6-7EFF-A14F-B03A-CCFAAE03FBBC}" destId="{87704EE6-5F07-974C-A252-EA6E52665AA5}" srcOrd="2" destOrd="0" parTransId="{0B5984F6-E8A4-F545-861C-757CBC76B688}" sibTransId="{7DEEDC88-E0F8-0D44-AF9A-5ED42E7F88A8}"/>
    <dgm:cxn modelId="{30678E43-85D2-834C-9ABC-072415F43079}" type="presOf" srcId="{DF81A265-C371-0D4E-B453-2FB75857857C}" destId="{EB9B26E7-81CE-B546-AEA7-B5C193D0B7E7}" srcOrd="0" destOrd="0" presId="urn:microsoft.com/office/officeart/2005/8/layout/orgChart1"/>
    <dgm:cxn modelId="{97F4E864-0A03-114F-8FEA-C69C8FCCDE48}" srcId="{D4A0D67A-E17B-824D-81EF-0F8F40758353}" destId="{FBFFC275-EF69-4646-9007-13A914285D23}" srcOrd="4" destOrd="0" parTransId="{83962772-2E30-6E47-BA6C-FC8EC86C8335}" sibTransId="{3380631C-842D-C74E-8C2F-6F9FD84A5A28}"/>
    <dgm:cxn modelId="{FB91C145-6A59-1349-A377-B0EB0B139DC6}" srcId="{C3E24558-8B0D-3042-8AD6-D6B5C409679E}" destId="{F44E4E4A-D0FD-BA4A-BF8B-D6FD4750806B}" srcOrd="0" destOrd="0" parTransId="{47BD2DB1-AC9B-7844-8A09-CFC629CE6D18}" sibTransId="{D10A687D-2543-254C-90FB-64D6F2AEB00A}"/>
    <dgm:cxn modelId="{ED5F3946-4C49-F14E-A6B5-28F1A7C6B504}" type="presOf" srcId="{2C4064E0-376C-2242-89D8-DB25F66A238E}" destId="{9B689543-0B89-E04E-A03E-A892B4B1E241}" srcOrd="1" destOrd="0" presId="urn:microsoft.com/office/officeart/2005/8/layout/orgChart1"/>
    <dgm:cxn modelId="{9BC26D46-15E1-0141-898D-CE2AD793972A}" srcId="{CA78EA80-054D-0445-B127-B6777E3D37DE}" destId="{72AB26CA-0AE6-6D46-99FF-1ACE1605B272}" srcOrd="0" destOrd="0" parTransId="{1E5CEC9B-D135-9A4D-A117-919A7133AD2C}" sibTransId="{104EE498-F899-7644-BEA4-4F229A4C18D7}"/>
    <dgm:cxn modelId="{142DB367-44F7-B94E-85EC-D9BF108E41CE}" type="presOf" srcId="{E8A65E31-08DA-DC45-AA58-FF4E921844AB}" destId="{5D9FE658-71FF-5A49-B98C-AE5A73CFD452}" srcOrd="0" destOrd="0" presId="urn:microsoft.com/office/officeart/2005/8/layout/orgChart1"/>
    <dgm:cxn modelId="{1E4AFF67-8FCB-234C-BA2F-551BE701F592}" type="presOf" srcId="{CE56DB94-3440-494E-ACD1-15E4963EF38B}" destId="{25539D89-D62A-DD42-BEA4-17826AE6C90F}" srcOrd="0" destOrd="0" presId="urn:microsoft.com/office/officeart/2005/8/layout/orgChart1"/>
    <dgm:cxn modelId="{4A816368-C6FF-944E-8FF5-FD0CE1F80415}" type="presOf" srcId="{0B6BCBA1-FB7A-0E4E-8340-46C6C63FA8FE}" destId="{7481A30A-BCC9-DD48-BA85-D9D1204B695A}" srcOrd="0" destOrd="0" presId="urn:microsoft.com/office/officeart/2005/8/layout/orgChart1"/>
    <dgm:cxn modelId="{C39B0049-581B-974F-AAE1-0C010F485614}" type="presOf" srcId="{C9AB316D-9107-614E-9ACE-E0AF159B91C2}" destId="{3CA478FA-5615-2D43-A0F9-BD3E236092CC}" srcOrd="1" destOrd="0" presId="urn:microsoft.com/office/officeart/2005/8/layout/orgChart1"/>
    <dgm:cxn modelId="{D45EFB49-B852-C74E-A453-0DD791F91553}" type="presOf" srcId="{68126060-67C5-FF46-BE79-C72C94DD9C1B}" destId="{22BAEB8D-3AF0-AD4C-BB6C-B40F6E136C2B}" srcOrd="1" destOrd="0" presId="urn:microsoft.com/office/officeart/2005/8/layout/orgChart1"/>
    <dgm:cxn modelId="{7653264A-7435-7A43-90BD-EA6CE0B70CD4}" type="presOf" srcId="{9A42D56B-47A8-334F-BEF0-568486DE980F}" destId="{17F57266-F2C1-0C40-A724-AC7E7E3F4485}" srcOrd="0" destOrd="0" presId="urn:microsoft.com/office/officeart/2005/8/layout/orgChart1"/>
    <dgm:cxn modelId="{B11D444A-3B3E-BB45-827E-647AADBFCB79}" type="presOf" srcId="{8CEBA837-3A69-F940-B66D-A4829BD84F60}" destId="{3FA90AB9-0387-9246-808D-122E1EFB318C}" srcOrd="1" destOrd="0" presId="urn:microsoft.com/office/officeart/2005/8/layout/orgChart1"/>
    <dgm:cxn modelId="{7141A86A-B255-B142-8207-A2C00FCB1E9E}" type="presOf" srcId="{3350C850-4F65-6645-8E09-CBF4B1F64418}" destId="{62CF581B-1CEE-4C4C-9B0D-AE8EB9640177}" srcOrd="1" destOrd="0" presId="urn:microsoft.com/office/officeart/2005/8/layout/orgChart1"/>
    <dgm:cxn modelId="{B168D06A-6C60-6340-9BBD-99B442AC49E3}" type="presOf" srcId="{DBCFC970-BCDC-5144-94F1-7E58DF6D0EB3}" destId="{BD779518-2FE7-7945-A220-F5B4AA60CE17}" srcOrd="0" destOrd="0" presId="urn:microsoft.com/office/officeart/2005/8/layout/orgChart1"/>
    <dgm:cxn modelId="{319E9D4D-9BD9-BB47-A889-357A558A40D6}" srcId="{488B2EAD-6282-D449-B112-26874C7B0792}" destId="{EE8CD5E8-7BF7-9E4E-B29C-D6F3ED4D7817}" srcOrd="2" destOrd="0" parTransId="{CE56DB94-3440-494E-ACD1-15E4963EF38B}" sibTransId="{72E9B1EB-8FCE-C84B-9C22-97615839B7A3}"/>
    <dgm:cxn modelId="{266FDB4D-3FAA-034B-A062-BD8F6165635F}" type="presOf" srcId="{DA7077AC-4EB3-564C-BE9C-FE66E7FB7E45}" destId="{E0ADB69B-1E4C-184F-BE83-BF834FDA449E}" srcOrd="0" destOrd="0" presId="urn:microsoft.com/office/officeart/2005/8/layout/orgChart1"/>
    <dgm:cxn modelId="{A11B6A6E-1BD1-4B4E-94AE-32C8EF22AF1A}" srcId="{E6AC2DC8-2B78-8C4B-BD9D-D7EBE1318775}" destId="{D405D17F-FA45-8C41-9DAB-C62876030DE3}" srcOrd="3" destOrd="0" parTransId="{05226361-FDC0-F34D-B404-721A7087F2A0}" sibTransId="{0CFF1A64-C8E0-214D-9A5F-FD4E1D05CD78}"/>
    <dgm:cxn modelId="{54912E70-4966-3440-9AB5-FA6DB5DA9EFD}" type="presOf" srcId="{FBFFC275-EF69-4646-9007-13A914285D23}" destId="{C79095E5-D21B-2240-88E8-E0673B5B8877}" srcOrd="1" destOrd="0" presId="urn:microsoft.com/office/officeart/2005/8/layout/orgChart1"/>
    <dgm:cxn modelId="{766EBF70-AD7D-5642-BCC1-B72339115489}" type="presOf" srcId="{A558F0DD-7BB0-5D47-A73D-80E7E4586B0B}" destId="{3B1ECCE0-ACD1-B54B-AFB0-8CC95B724994}" srcOrd="0" destOrd="0" presId="urn:microsoft.com/office/officeart/2005/8/layout/orgChart1"/>
    <dgm:cxn modelId="{4F303871-ACEA-6E44-A104-C868F0CAB02E}" srcId="{CA78EA80-054D-0445-B127-B6777E3D37DE}" destId="{AB465BFC-BDF5-3D42-B7E2-9B1F8A48BCF0}" srcOrd="3" destOrd="0" parTransId="{81AF15A9-DF7B-EA46-99DC-E448DFAC2FCA}" sibTransId="{FE49B2E5-FDF3-814A-8D0F-876894519B50}"/>
    <dgm:cxn modelId="{E8AC8251-42B7-8941-945E-834A4814DA9C}" type="presOf" srcId="{47BD2DB1-AC9B-7844-8A09-CFC629CE6D18}" destId="{BEF6733D-C08B-4449-B388-48F0EA05A756}" srcOrd="0" destOrd="0" presId="urn:microsoft.com/office/officeart/2005/8/layout/orgChart1"/>
    <dgm:cxn modelId="{F2039771-911D-CC47-A052-EE3C049E98F4}" srcId="{7978EF9F-946B-364A-B20B-48733622CEDC}" destId="{A70A1096-A208-C44F-B573-CB587A0BE1AE}" srcOrd="0" destOrd="0" parTransId="{9A42D56B-47A8-334F-BEF0-568486DE980F}" sibTransId="{B6D874C5-DB37-1B4B-81CA-8F94311A4F63}"/>
    <dgm:cxn modelId="{3464DD53-7CA3-FA44-A8A3-DA3AA6A70E1D}" srcId="{488B2EAD-6282-D449-B112-26874C7B0792}" destId="{A558F0DD-7BB0-5D47-A73D-80E7E4586B0B}" srcOrd="3" destOrd="0" parTransId="{7CFD1180-889F-0247-9F20-5CB34B65B256}" sibTransId="{B7A7793A-A1CC-7C45-978D-7453504D49A1}"/>
    <dgm:cxn modelId="{991B5C74-CD57-BB45-80EA-0C01E1169E50}" type="presOf" srcId="{482967EC-E869-8843-A708-DED3BFCE9927}" destId="{848571EE-3F5C-F441-8FA0-9358132535B8}" srcOrd="0" destOrd="0" presId="urn:microsoft.com/office/officeart/2005/8/layout/orgChart1"/>
    <dgm:cxn modelId="{19A9B954-D0B5-EA4F-A0EF-C460361A0DC3}" srcId="{901DE6B6-2BFB-0644-AF61-6365DD7E94CB}" destId="{3C949C70-6C7D-274C-834E-2ECC83A779D4}" srcOrd="0" destOrd="0" parTransId="{44801A40-3D11-694C-A906-6E3699293FF4}" sibTransId="{BC28DA2F-140E-254E-9E8F-3BC06970A21F}"/>
    <dgm:cxn modelId="{821CDC74-B1A5-214C-A4EC-8F7235AD81F8}" type="presOf" srcId="{51A23A2C-7408-3641-B006-121B112F6BEE}" destId="{475651A2-27BF-A645-9061-827EBF39D114}" srcOrd="0" destOrd="0" presId="urn:microsoft.com/office/officeart/2005/8/layout/orgChart1"/>
    <dgm:cxn modelId="{A22BF954-6942-4345-85B9-3EA62B685D26}" srcId="{25679DC6-7EFF-A14F-B03A-CCFAAE03FBBC}" destId="{901DE6B6-2BFB-0644-AF61-6365DD7E94CB}" srcOrd="1" destOrd="0" parTransId="{3DCE9566-AF15-E044-A3E4-801F0EC3FA17}" sibTransId="{0138AFB2-C95B-DA45-A68F-396D66B2B0A1}"/>
    <dgm:cxn modelId="{9BAA2C55-03F7-2A4A-8371-825ED29E3506}" type="presOf" srcId="{DA7077AC-4EB3-564C-BE9C-FE66E7FB7E45}" destId="{BDD73EB4-7DA6-4942-B047-3B9D4ED575B0}" srcOrd="1" destOrd="0" presId="urn:microsoft.com/office/officeart/2005/8/layout/orgChart1"/>
    <dgm:cxn modelId="{053AE855-D313-014B-8C9E-39E04A1936CA}" type="presOf" srcId="{1DA8A0CB-645B-4B45-9F14-EFC5D6AF8954}" destId="{FCF4E39D-5A5F-924A-9AF8-377D72E74FAD}" srcOrd="0" destOrd="0" presId="urn:microsoft.com/office/officeart/2005/8/layout/orgChart1"/>
    <dgm:cxn modelId="{A92B7E76-B275-EB4D-AB6F-D4BB3E727C59}" type="presOf" srcId="{4F4BE73C-52A8-B54F-BA2D-F2625646BAA7}" destId="{E4F683D5-12B9-E640-8808-7824D98876B2}" srcOrd="0" destOrd="0" presId="urn:microsoft.com/office/officeart/2005/8/layout/orgChart1"/>
    <dgm:cxn modelId="{EE877777-384C-BE40-B27F-B21E2C0B7197}" type="presOf" srcId="{CA78EA80-054D-0445-B127-B6777E3D37DE}" destId="{275ECF08-BC38-CE40-96A5-95293F2728DE}" srcOrd="0" destOrd="0" presId="urn:microsoft.com/office/officeart/2005/8/layout/orgChart1"/>
    <dgm:cxn modelId="{54135558-9058-3846-88CC-B07C2EAFD0B4}" type="presOf" srcId="{AB465BFC-BDF5-3D42-B7E2-9B1F8A48BCF0}" destId="{5F70608C-AD5A-F54C-95E2-1F6341B7F3A0}" srcOrd="1" destOrd="0" presId="urn:microsoft.com/office/officeart/2005/8/layout/orgChart1"/>
    <dgm:cxn modelId="{D4239B78-9E1B-DD45-98E4-9D162E608F85}" type="presOf" srcId="{D4A0D67A-E17B-824D-81EF-0F8F40758353}" destId="{2C74C9A0-6BA1-164A-A985-B5BB8DB02CED}" srcOrd="0" destOrd="0" presId="urn:microsoft.com/office/officeart/2005/8/layout/orgChart1"/>
    <dgm:cxn modelId="{2B42C178-2E60-3B4B-80F7-43929EB838F1}" srcId="{25679DC6-7EFF-A14F-B03A-CCFAAE03FBBC}" destId="{CA78EA80-054D-0445-B127-B6777E3D37DE}" srcOrd="4" destOrd="0" parTransId="{73A8E4A1-7987-034E-9E9F-BB894BD75805}" sibTransId="{194A4F08-FE10-6F42-B4FA-65FB85CA72C0}"/>
    <dgm:cxn modelId="{80258959-DA03-E74A-8BDD-AB541760172F}" srcId="{901DE6B6-2BFB-0644-AF61-6365DD7E94CB}" destId="{68126060-67C5-FF46-BE79-C72C94DD9C1B}" srcOrd="2" destOrd="0" parTransId="{E397A57D-6926-CF45-BA93-FF16D0EBB30A}" sibTransId="{DA0E7045-0B9B-5D46-A12F-20FB9634AD4E}"/>
    <dgm:cxn modelId="{9AE1B659-6B44-2641-B206-8AC48B3EC2B3}" type="presOf" srcId="{68126060-67C5-FF46-BE79-C72C94DD9C1B}" destId="{12740BB8-A7F1-7946-B369-F93CB4643CE4}" srcOrd="0" destOrd="0" presId="urn:microsoft.com/office/officeart/2005/8/layout/orgChart1"/>
    <dgm:cxn modelId="{8D92447A-BF0E-FF40-8DFC-74795F980F8F}" srcId="{2F10A931-5E66-6541-A05B-826296129480}" destId="{E3EDEE21-C48E-E649-A580-88028FC27496}" srcOrd="0" destOrd="0" parTransId="{8EDCF1BE-B68A-E248-A800-65034A0F740A}" sibTransId="{3775272F-7751-3F4D-8845-084EDC32039D}"/>
    <dgm:cxn modelId="{C032FE7A-A21D-3B46-9E4B-5F30F86831A9}" srcId="{E6AC2DC8-2B78-8C4B-BD9D-D7EBE1318775}" destId="{AFAE1028-DF4F-8E42-A832-B2934BB05321}" srcOrd="1" destOrd="0" parTransId="{1FCEE2A0-B731-3044-A9C9-4491A4684A0D}" sibTransId="{812DE579-9A29-204F-8358-4AD0E13E51D5}"/>
    <dgm:cxn modelId="{7717267B-2192-3B42-8145-1CA3C5B62E60}" type="presOf" srcId="{0B6BCBA1-FB7A-0E4E-8340-46C6C63FA8FE}" destId="{AA0B3C3D-5797-8346-8D89-FCA29506DADA}" srcOrd="1" destOrd="0" presId="urn:microsoft.com/office/officeart/2005/8/layout/orgChart1"/>
    <dgm:cxn modelId="{00B4A67B-1278-1144-AFD3-3B14F89A0CC6}" type="presOf" srcId="{CD47154A-EDEF-5A44-B8E0-A86ECD86A93B}" destId="{217F5914-C00D-C948-BEEE-A8E0AC5371D9}" srcOrd="0" destOrd="0" presId="urn:microsoft.com/office/officeart/2005/8/layout/orgChart1"/>
    <dgm:cxn modelId="{82C5D17B-3157-E04F-92E2-C4512863743C}" type="presOf" srcId="{6BC20C69-8882-214F-85C3-FBF1410327ED}" destId="{F38C3C67-47A8-744F-B615-72DA74E09FCA}" srcOrd="1" destOrd="0" presId="urn:microsoft.com/office/officeart/2005/8/layout/orgChart1"/>
    <dgm:cxn modelId="{05E2287D-C96B-E440-BFA2-3BBCD1968F95}" type="presOf" srcId="{AFAE1028-DF4F-8E42-A832-B2934BB05321}" destId="{6CC15E19-FFAB-EA48-AB15-A51691FEC0EA}" srcOrd="0" destOrd="0" presId="urn:microsoft.com/office/officeart/2005/8/layout/orgChart1"/>
    <dgm:cxn modelId="{7755E27D-A1A9-7C41-9865-BD56761B05AA}" type="presOf" srcId="{C3E24558-8B0D-3042-8AD6-D6B5C409679E}" destId="{D2471414-F332-2F48-95A2-F373DE674D0A}" srcOrd="1" destOrd="0" presId="urn:microsoft.com/office/officeart/2005/8/layout/orgChart1"/>
    <dgm:cxn modelId="{D81F847F-C295-2040-9143-DEE2E49F8A71}" type="presOf" srcId="{32EF9FA3-3814-6140-AABC-2E4A403993E5}" destId="{D913A3E5-7789-A843-8E0D-DCC19A477AA7}" srcOrd="0" destOrd="0" presId="urn:microsoft.com/office/officeart/2005/8/layout/orgChart1"/>
    <dgm:cxn modelId="{181D0480-53AC-F64C-BF45-BC91B5783C3B}" type="presOf" srcId="{05226361-FDC0-F34D-B404-721A7087F2A0}" destId="{CFB53075-2387-EA44-AADE-1E89DA45981E}" srcOrd="0" destOrd="0" presId="urn:microsoft.com/office/officeart/2005/8/layout/orgChart1"/>
    <dgm:cxn modelId="{16A51381-A762-C441-8F11-C62A3C2F2F32}" type="presOf" srcId="{62EBE429-1D3F-E444-90E6-A5B880E72E15}" destId="{096916CA-417A-994B-BA92-338670760B11}" srcOrd="1" destOrd="0" presId="urn:microsoft.com/office/officeart/2005/8/layout/orgChart1"/>
    <dgm:cxn modelId="{CDDFC281-2E23-5D46-86C1-94E419A9E528}" type="presOf" srcId="{0404FBD1-A330-644E-9E19-6BF3BF2B7FDF}" destId="{2871046D-2FFC-FA48-92F3-7C537A7BD67D}" srcOrd="0" destOrd="0" presId="urn:microsoft.com/office/officeart/2005/8/layout/orgChart1"/>
    <dgm:cxn modelId="{5CB8EF81-5315-5D41-89C8-F7A9E5CE6D51}" type="presOf" srcId="{2F10A931-5E66-6541-A05B-826296129480}" destId="{AD1DE258-36F2-2340-A9B7-EF77C244A27D}" srcOrd="0" destOrd="0" presId="urn:microsoft.com/office/officeart/2005/8/layout/orgChart1"/>
    <dgm:cxn modelId="{8B448282-0A47-B34D-B06A-6ECE811E36E9}" type="presOf" srcId="{19AE74A1-1139-A74C-B8C4-33614AF56345}" destId="{BB98DFC6-589F-3340-A0E5-5872C9772E02}" srcOrd="0" destOrd="0" presId="urn:microsoft.com/office/officeart/2005/8/layout/orgChart1"/>
    <dgm:cxn modelId="{9C67BC82-9B7A-B646-9080-7FBD605A9ACB}" srcId="{32EF9FA3-3814-6140-AABC-2E4A403993E5}" destId="{3CC4D17F-F4B0-6E46-9E31-CE08001735B2}" srcOrd="1" destOrd="0" parTransId="{1EE20AFE-E0F2-1E4B-81E9-177C89627160}" sibTransId="{F6243F95-0DA5-BF42-82E3-E3BA31D05995}"/>
    <dgm:cxn modelId="{148D2383-343F-D94E-BABC-82874599F2D4}" type="presOf" srcId="{C27204A5-C567-334C-B352-6A1E085EF304}" destId="{D33F7849-B7F1-6D48-A7C5-CF2EDE95ED91}" srcOrd="1" destOrd="0" presId="urn:microsoft.com/office/officeart/2005/8/layout/orgChart1"/>
    <dgm:cxn modelId="{563D4883-4B52-5944-93F9-758BD6A9F6B0}" type="presOf" srcId="{D405D17F-FA45-8C41-9DAB-C62876030DE3}" destId="{3B68BCA7-EA86-3A4D-A639-D01C07C74266}" srcOrd="0" destOrd="0" presId="urn:microsoft.com/office/officeart/2005/8/layout/orgChart1"/>
    <dgm:cxn modelId="{0102A883-E767-7541-A63E-4FAD1355A8D6}" type="presOf" srcId="{28339F5E-4135-684A-BD6B-2F59A7449559}" destId="{058B3433-9ED8-E84A-A4C0-E9DCE3ABC400}" srcOrd="0" destOrd="0" presId="urn:microsoft.com/office/officeart/2005/8/layout/orgChart1"/>
    <dgm:cxn modelId="{68F41C86-6857-F547-80B2-6348B54644C7}" type="presOf" srcId="{E8A65E31-08DA-DC45-AA58-FF4E921844AB}" destId="{383D96E0-2EAA-C643-A71C-22776A5D08DB}" srcOrd="1" destOrd="0" presId="urn:microsoft.com/office/officeart/2005/8/layout/orgChart1"/>
    <dgm:cxn modelId="{AE2F1188-5544-BD4C-8913-62CE7D549EEC}" type="presOf" srcId="{5A56FFF4-9C41-3948-A572-18C529D35DAF}" destId="{F60E6E2B-2F61-6F4C-9271-9BB6DB22E6EC}" srcOrd="1" destOrd="0" presId="urn:microsoft.com/office/officeart/2005/8/layout/orgChart1"/>
    <dgm:cxn modelId="{9B39A48A-372C-F645-9E5F-6F2A43960065}" type="presOf" srcId="{C27204A5-C567-334C-B352-6A1E085EF304}" destId="{2C372B64-B3C9-C047-835E-2CC6B8E5D6FA}" srcOrd="0" destOrd="0" presId="urn:microsoft.com/office/officeart/2005/8/layout/orgChart1"/>
    <dgm:cxn modelId="{1388FD8A-326D-1D43-88FC-8DC2A23E533A}" type="presOf" srcId="{2268DDA2-88EC-0E4F-A3A5-CFAFA697F381}" destId="{5740B85B-CA32-FD49-935D-17D6E4E5EF96}" srcOrd="0" destOrd="0" presId="urn:microsoft.com/office/officeart/2005/8/layout/orgChart1"/>
    <dgm:cxn modelId="{62439E8C-72DB-594E-A4F4-D8FDEDCE33DB}" type="presOf" srcId="{62EBE429-1D3F-E444-90E6-A5B880E72E15}" destId="{9ABC7F65-38D8-0B4C-897C-D35709F61ACC}" srcOrd="0" destOrd="0" presId="urn:microsoft.com/office/officeart/2005/8/layout/orgChart1"/>
    <dgm:cxn modelId="{B8474C8D-E85B-EA4D-A786-8166F08F8330}" type="presOf" srcId="{525CA6FD-15BB-CA4E-9E46-EDAC55C32757}" destId="{D814A359-0BFE-374D-9E00-11D8D03D750F}" srcOrd="0" destOrd="0" presId="urn:microsoft.com/office/officeart/2005/8/layout/orgChart1"/>
    <dgm:cxn modelId="{9870178E-89F2-2743-97B6-3060F9DF8947}" type="presOf" srcId="{7CFD1180-889F-0247-9F20-5CB34B65B256}" destId="{4B02B052-F697-F34F-95F7-CAD2849AFBF5}" srcOrd="0" destOrd="0" presId="urn:microsoft.com/office/officeart/2005/8/layout/orgChart1"/>
    <dgm:cxn modelId="{74A0DF8E-EC93-4645-BCA0-44CF62124A96}" type="presOf" srcId="{E6AC2DC8-2B78-8C4B-BD9D-D7EBE1318775}" destId="{09CEB131-87BB-7E45-8965-97056B1A748E}" srcOrd="0" destOrd="0" presId="urn:microsoft.com/office/officeart/2005/8/layout/orgChart1"/>
    <dgm:cxn modelId="{4C3A518F-A0FC-C144-8A0F-989131CF7F6B}" type="presOf" srcId="{39B45E16-3725-E24F-BFAA-C3BCC10AB240}" destId="{15287640-E58C-3E4E-9264-D4D572A9097F}" srcOrd="0" destOrd="0" presId="urn:microsoft.com/office/officeart/2005/8/layout/orgChart1"/>
    <dgm:cxn modelId="{DE317C92-1A4D-AD4F-8C97-7696CEC0387B}" type="presOf" srcId="{C23BE76C-AB21-0D4A-8008-693576656B2C}" destId="{7B9E9F0F-6392-674F-9FCD-6EC2366C90AF}" srcOrd="0" destOrd="0" presId="urn:microsoft.com/office/officeart/2005/8/layout/orgChart1"/>
    <dgm:cxn modelId="{D045BA93-31D5-284F-80A0-860C4B437289}" type="presOf" srcId="{3350C850-4F65-6645-8E09-CBF4B1F64418}" destId="{C192C6A5-DF22-FD4E-8478-CC6E81B2A5C3}" srcOrd="0" destOrd="0" presId="urn:microsoft.com/office/officeart/2005/8/layout/orgChart1"/>
    <dgm:cxn modelId="{EE59DE95-79E0-F449-AB13-F116832C0891}" type="presOf" srcId="{EE8CD5E8-7BF7-9E4E-B29C-D6F3ED4D7817}" destId="{0357D73C-8FD2-BF4E-97D1-3B5E97245D5F}" srcOrd="1" destOrd="0" presId="urn:microsoft.com/office/officeart/2005/8/layout/orgChart1"/>
    <dgm:cxn modelId="{18A82F98-AB9A-684C-A607-364AAC723DC8}" srcId="{25679DC6-7EFF-A14F-B03A-CCFAAE03FBBC}" destId="{0B6BCBA1-FB7A-0E4E-8340-46C6C63FA8FE}" srcOrd="6" destOrd="0" parTransId="{8F67A9E6-C716-F343-B2A9-7A9A2F64964E}" sibTransId="{F1E58CAB-BC08-D34B-9452-2311CBA32750}"/>
    <dgm:cxn modelId="{C1E8329B-0ECA-BF49-AD1A-DAE1BDC61ECA}" type="presOf" srcId="{F44E4E4A-D0FD-BA4A-BF8B-D6FD4750806B}" destId="{57C27460-BCE4-1C4D-B647-CB4FD68ECB48}" srcOrd="1" destOrd="0" presId="urn:microsoft.com/office/officeart/2005/8/layout/orgChart1"/>
    <dgm:cxn modelId="{DCAE799C-1938-1641-9CF0-6DDF4E7EDFA0}" type="presOf" srcId="{BFAB2C21-1247-C442-ABB9-A040F5B788A1}" destId="{207EAD01-52E6-204C-BA02-3818FA36A01D}" srcOrd="0" destOrd="0" presId="urn:microsoft.com/office/officeart/2005/8/layout/orgChart1"/>
    <dgm:cxn modelId="{76F7A59C-88AB-0F43-9A4F-8751A1DE9F69}" type="presOf" srcId="{8F67A9E6-C716-F343-B2A9-7A9A2F64964E}" destId="{01C89A82-E5B8-3940-85E7-F02B098EE5BF}" srcOrd="0" destOrd="0" presId="urn:microsoft.com/office/officeart/2005/8/layout/orgChart1"/>
    <dgm:cxn modelId="{FE14999E-4B1E-3D4B-9A7C-8BA79A6A9A98}" type="presOf" srcId="{9220922E-5B2A-574C-A1D6-627EC4CAAE78}" destId="{FA6F1AF8-C46B-0B41-A4EC-77AA9562DBEE}" srcOrd="0" destOrd="0" presId="urn:microsoft.com/office/officeart/2005/8/layout/orgChart1"/>
    <dgm:cxn modelId="{0FFA64A0-4FC6-854E-A90A-FB8063CAE135}" type="presOf" srcId="{A389B50D-AF50-AA40-8306-D5A1FE9CEDC8}" destId="{6B535CED-02A4-D84F-A4B0-B91AF6D8A745}" srcOrd="0" destOrd="0" presId="urn:microsoft.com/office/officeart/2005/8/layout/orgChart1"/>
    <dgm:cxn modelId="{5EAF63A2-6EBA-6743-8796-297086738217}" type="presOf" srcId="{1E5CEC9B-D135-9A4D-A117-919A7133AD2C}" destId="{6F2AD631-2581-1249-8328-1362E0E5F1F2}" srcOrd="0" destOrd="0" presId="urn:microsoft.com/office/officeart/2005/8/layout/orgChart1"/>
    <dgm:cxn modelId="{3529B0A3-3916-114B-938D-87DCDE321236}" type="presOf" srcId="{F2B78D76-04A8-044E-8531-23D7521B0BB6}" destId="{AFEF749D-EF66-B54F-B4B1-A8258DC0BFFD}" srcOrd="0" destOrd="0" presId="urn:microsoft.com/office/officeart/2005/8/layout/orgChart1"/>
    <dgm:cxn modelId="{E3F181A4-0CE3-DA45-ADA6-A13C95D72B5C}" type="presOf" srcId="{BF6BA111-1305-A345-B579-CC825A1B84C7}" destId="{6D1E326F-7A74-5E40-BDBF-1FDA7786026A}" srcOrd="1" destOrd="0" presId="urn:microsoft.com/office/officeart/2005/8/layout/orgChart1"/>
    <dgm:cxn modelId="{338627A6-FCD6-224C-B142-9E8BBCD57D88}" type="presOf" srcId="{BFAB2C21-1247-C442-ABB9-A040F5B788A1}" destId="{29D6F02B-92E0-C946-818C-5C7E9FD70476}" srcOrd="1" destOrd="0" presId="urn:microsoft.com/office/officeart/2005/8/layout/orgChart1"/>
    <dgm:cxn modelId="{1DAD4BAC-DC24-B847-8F31-1A824DDB9CBE}" type="presOf" srcId="{05C58848-4EE5-9946-B646-7CBEE07C852C}" destId="{8CC081F5-56E5-8A43-BFBC-4743FF73F268}" srcOrd="0" destOrd="0" presId="urn:microsoft.com/office/officeart/2005/8/layout/orgChart1"/>
    <dgm:cxn modelId="{497D78AC-E082-0F44-AB64-7410D83D553C}" type="presOf" srcId="{9EF74408-1049-7D40-A8E8-9A5ACB981413}" destId="{42420A33-02FA-724C-996C-23CD9AD8B91E}" srcOrd="1" destOrd="0" presId="urn:microsoft.com/office/officeart/2005/8/layout/orgChart1"/>
    <dgm:cxn modelId="{73C60AAD-7369-E44E-9506-1D2612EC8C4D}" srcId="{25679DC6-7EFF-A14F-B03A-CCFAAE03FBBC}" destId="{2F10A931-5E66-6541-A05B-826296129480}" srcOrd="3" destOrd="0" parTransId="{0C1AEE60-7161-7E44-971D-2CED27494A52}" sibTransId="{4B4A510C-819A-3347-A569-F5BE921767A9}"/>
    <dgm:cxn modelId="{838810AD-E521-8E46-B889-FCAC59DACBFF}" type="presOf" srcId="{3CC4D17F-F4B0-6E46-9E31-CE08001735B2}" destId="{1F5B2230-E452-EE45-B99A-CAD1BEA732C9}" srcOrd="1" destOrd="0" presId="urn:microsoft.com/office/officeart/2005/8/layout/orgChart1"/>
    <dgm:cxn modelId="{563654AD-8879-4346-87E9-92B3FDBA7E7C}" type="presOf" srcId="{3C949C70-6C7D-274C-834E-2ECC83A779D4}" destId="{A6CC7FCA-D8AA-B047-81AB-5D0F4A1A2039}" srcOrd="0" destOrd="0" presId="urn:microsoft.com/office/officeart/2005/8/layout/orgChart1"/>
    <dgm:cxn modelId="{B8F430AE-4A02-F64F-8706-069E5D4DE1E6}" type="presOf" srcId="{D4A0D67A-E17B-824D-81EF-0F8F40758353}" destId="{E87FDFAD-F9E5-4D4B-891D-15B5ED925578}" srcOrd="1" destOrd="0" presId="urn:microsoft.com/office/officeart/2005/8/layout/orgChart1"/>
    <dgm:cxn modelId="{4D79BCAE-3E6B-FB41-8BA6-55A0189B3646}" type="presOf" srcId="{5A56FFF4-9C41-3948-A572-18C529D35DAF}" destId="{21E9DD5D-0BFE-2C48-BEC2-FB31EE7F9766}" srcOrd="0" destOrd="0" presId="urn:microsoft.com/office/officeart/2005/8/layout/orgChart1"/>
    <dgm:cxn modelId="{4160D0AE-08E0-B747-A3DF-1E63AF39EBB1}" type="presOf" srcId="{1E7B0B68-CE35-E745-8340-5347A2810800}" destId="{33C8CE0A-2AF8-CF41-A4AE-F6DC9F6E9E1B}" srcOrd="0" destOrd="0" presId="urn:microsoft.com/office/officeart/2005/8/layout/orgChart1"/>
    <dgm:cxn modelId="{C3B595AF-ED44-AD4F-B39B-46F0D24DAC94}" type="presOf" srcId="{72AB26CA-0AE6-6D46-99FF-1ACE1605B272}" destId="{E99C8F53-BE95-7A45-8F5C-3F392B9FBF12}" srcOrd="0" destOrd="0" presId="urn:microsoft.com/office/officeart/2005/8/layout/orgChart1"/>
    <dgm:cxn modelId="{0D19E5AF-B93C-554F-B7EF-0095CAA020C4}" srcId="{7978EF9F-946B-364A-B20B-48733622CEDC}" destId="{9B2D7D68-B41E-F44C-8DDF-85FB626F5B15}" srcOrd="3" destOrd="0" parTransId="{F964AADD-DEAA-0C4C-B8DC-CA28D59B575A}" sibTransId="{D48CDBD4-E680-BB44-BA4F-FE1EE06C8EC9}"/>
    <dgm:cxn modelId="{1E8813B1-E053-5049-BCB6-714EB23C101E}" type="presOf" srcId="{7978EF9F-946B-364A-B20B-48733622CEDC}" destId="{F2B789EC-4CAE-F34A-9497-F18B64622A69}" srcOrd="1" destOrd="0" presId="urn:microsoft.com/office/officeart/2005/8/layout/orgChart1"/>
    <dgm:cxn modelId="{E76866B1-4F2D-CD41-95BD-8143047FEB44}" type="presOf" srcId="{A558F0DD-7BB0-5D47-A73D-80E7E4586B0B}" destId="{F0EC93EC-9135-9E42-B5E0-17DF69C06536}" srcOrd="1" destOrd="0" presId="urn:microsoft.com/office/officeart/2005/8/layout/orgChart1"/>
    <dgm:cxn modelId="{36C67BB1-DA1B-8746-8154-19FD4D2AFC9D}" type="presOf" srcId="{3C949C70-6C7D-274C-834E-2ECC83A779D4}" destId="{38BD80E9-4C6A-3B42-9FB5-10361C0EA1A1}" srcOrd="1" destOrd="0" presId="urn:microsoft.com/office/officeart/2005/8/layout/orgChart1"/>
    <dgm:cxn modelId="{75938FB2-724C-E541-B6B9-9375FED1137C}" type="presOf" srcId="{25679DC6-7EFF-A14F-B03A-CCFAAE03FBBC}" destId="{55E162D6-6EE0-A341-95D9-D6803FFEA2D2}" srcOrd="0" destOrd="0" presId="urn:microsoft.com/office/officeart/2005/8/layout/orgChart1"/>
    <dgm:cxn modelId="{32F8BCB4-1C3C-8645-A5F3-7426FDDACA2D}" type="presOf" srcId="{DF81A265-C371-0D4E-B453-2FB75857857C}" destId="{4CBC9142-1831-9944-AB0B-68635FEAB698}" srcOrd="1" destOrd="0" presId="urn:microsoft.com/office/officeart/2005/8/layout/orgChart1"/>
    <dgm:cxn modelId="{80DDDFB4-1521-2C4F-AAB6-B504122B2CE7}" type="presOf" srcId="{E6AC2DC8-2B78-8C4B-BD9D-D7EBE1318775}" destId="{89B86BBD-974D-C749-94BE-01D423B2C74B}" srcOrd="1" destOrd="0" presId="urn:microsoft.com/office/officeart/2005/8/layout/orgChart1"/>
    <dgm:cxn modelId="{F3DEADB6-B241-A14D-A2E4-3079E1D29F9C}" srcId="{25679DC6-7EFF-A14F-B03A-CCFAAE03FBBC}" destId="{7978EF9F-946B-364A-B20B-48733622CEDC}" srcOrd="9" destOrd="0" parTransId="{A389B50D-AF50-AA40-8306-D5A1FE9CEDC8}" sibTransId="{EAF93DAB-B173-C64B-AF57-61026D6498AF}"/>
    <dgm:cxn modelId="{9C82BBB8-225D-D949-960C-BEED40E3B60B}" srcId="{901DE6B6-2BFB-0644-AF61-6365DD7E94CB}" destId="{8448B4CD-5135-4244-9970-243884696B6D}" srcOrd="1" destOrd="0" parTransId="{81BB1EC0-467A-174C-B2A7-A1BEA09D53BB}" sibTransId="{31761EB0-8CC1-C840-A63A-302315ED282C}"/>
    <dgm:cxn modelId="{2DD66DB9-144E-5F47-A01A-E59344BEAAE8}" type="presOf" srcId="{95DC83C4-0E64-8747-B30A-D5F4B5548469}" destId="{26523CDF-4872-0C42-AEEC-7EC74F2B1D3C}" srcOrd="0" destOrd="0" presId="urn:microsoft.com/office/officeart/2005/8/layout/orgChart1"/>
    <dgm:cxn modelId="{7FB579BA-71AC-BA4A-AE76-A8B381B56BCF}" type="presOf" srcId="{7B4A08B9-CF16-A845-8E45-04349E28977D}" destId="{50623336-9A85-3C47-9FB3-4F37CA7471E6}" srcOrd="0" destOrd="0" presId="urn:microsoft.com/office/officeart/2005/8/layout/orgChart1"/>
    <dgm:cxn modelId="{B844C5BE-F2BD-7240-B4AF-47C5B1436643}" type="presOf" srcId="{72AB26CA-0AE6-6D46-99FF-1ACE1605B272}" destId="{966120A3-A308-3C4D-BADC-A49EC03F4F46}" srcOrd="1" destOrd="0" presId="urn:microsoft.com/office/officeart/2005/8/layout/orgChart1"/>
    <dgm:cxn modelId="{EB3076BF-121A-E845-A33F-CB4398C88552}" srcId="{488B2EAD-6282-D449-B112-26874C7B0792}" destId="{62EBE429-1D3F-E444-90E6-A5B880E72E15}" srcOrd="0" destOrd="0" parTransId="{28339F5E-4135-684A-BD6B-2F59A7449559}" sibTransId="{177A92AA-C4B8-6745-BFD1-E4B51114AF06}"/>
    <dgm:cxn modelId="{32DFA0BF-1851-A748-A949-EDC69BDD1695}" type="presOf" srcId="{CA78EA80-054D-0445-B127-B6777E3D37DE}" destId="{82F05B2C-6AA0-364C-A282-6CD453149576}" srcOrd="1" destOrd="0" presId="urn:microsoft.com/office/officeart/2005/8/layout/orgChart1"/>
    <dgm:cxn modelId="{06385AC1-72EE-6E4D-8E7A-72DAE4A5D85E}" type="presOf" srcId="{F964AADD-DEAA-0C4C-B8DC-CA28D59B575A}" destId="{8A50182A-225C-9846-B89C-337D50E9CC56}" srcOrd="0" destOrd="0" presId="urn:microsoft.com/office/officeart/2005/8/layout/orgChart1"/>
    <dgm:cxn modelId="{A7FBBEC1-861D-5446-993E-F8F9E753DF9C}" type="presOf" srcId="{4066975A-46D2-6F4F-A33F-1BCF73074E2E}" destId="{6977D90F-CDF3-0F4F-8F62-AD7ED6A4D970}" srcOrd="1" destOrd="0" presId="urn:microsoft.com/office/officeart/2005/8/layout/orgChart1"/>
    <dgm:cxn modelId="{7DD32EC2-F5C2-464C-BC3D-848467D815B0}" type="presOf" srcId="{81BB1EC0-467A-174C-B2A7-A1BEA09D53BB}" destId="{A7572764-234B-914F-862C-53758137E71F}" srcOrd="0" destOrd="0" presId="urn:microsoft.com/office/officeart/2005/8/layout/orgChart1"/>
    <dgm:cxn modelId="{3A7635C2-BB4B-084E-A500-2EFD42CCFFE9}" srcId="{87704EE6-5F07-974C-A252-EA6E52665AA5}" destId="{9EF74408-1049-7D40-A8E8-9A5ACB981413}" srcOrd="1" destOrd="0" parTransId="{525CA6FD-15BB-CA4E-9E46-EDAC55C32757}" sibTransId="{8FF501FA-91B0-8345-8F67-D781D7A665B5}"/>
    <dgm:cxn modelId="{0DC978C3-3F43-C14C-8F38-C95BDB06C52D}" srcId="{2F10A931-5E66-6541-A05B-826296129480}" destId="{0D05E971-9172-8D42-8B67-0DF5C0705F35}" srcOrd="3" destOrd="0" parTransId="{1DCDF8B3-E462-6342-B13D-CDE785AB93C6}" sibTransId="{C9486F88-6E86-1D44-830F-00292C435C9F}"/>
    <dgm:cxn modelId="{70BE64C4-C26C-DD4B-A58E-9086735A1121}" type="presOf" srcId="{8650186E-B7FC-4647-9D0E-B38FB2AC39AA}" destId="{5B9B7EA7-1D70-4A41-B53D-D9A1DE68730A}" srcOrd="1" destOrd="0" presId="urn:microsoft.com/office/officeart/2005/8/layout/orgChart1"/>
    <dgm:cxn modelId="{36B555C6-8DCD-DB46-B979-174AA0D83946}" type="presOf" srcId="{B9302448-52E4-B042-BFE3-CB30203F2AD8}" destId="{C65CD389-AF24-DC4F-B2DB-CB31CFB2061F}" srcOrd="1" destOrd="0" presId="urn:microsoft.com/office/officeart/2005/8/layout/orgChart1"/>
    <dgm:cxn modelId="{36B2F5C9-692D-4842-A839-6D22E1314798}" type="presOf" srcId="{C9AB316D-9107-614E-9ACE-E0AF159B91C2}" destId="{26E92E6D-4679-D548-88A3-37EA450BBDEE}" srcOrd="0" destOrd="0" presId="urn:microsoft.com/office/officeart/2005/8/layout/orgChart1"/>
    <dgm:cxn modelId="{4DDE89CA-343E-BC4C-AD7E-AE371DD055E2}" srcId="{7978EF9F-946B-364A-B20B-48733622CEDC}" destId="{662BD8CB-FE95-4246-9CA7-705506F90A00}" srcOrd="2" destOrd="0" parTransId="{3B5FEEFD-3B3C-E043-B2F3-49CF7EA4F785}" sibTransId="{7F2FBE00-B968-ED45-9284-AFA1D4DCF49A}"/>
    <dgm:cxn modelId="{B2CDA3CA-A28C-8042-92DF-74C263003545}" type="presOf" srcId="{3CC4D17F-F4B0-6E46-9E31-CE08001735B2}" destId="{CDADA1A3-47BD-DD4A-9FC5-8C228CA123FF}" srcOrd="0" destOrd="0" presId="urn:microsoft.com/office/officeart/2005/8/layout/orgChart1"/>
    <dgm:cxn modelId="{F392C0CC-D20D-A343-9394-9AE34EFEDAA8}" type="presOf" srcId="{488B2EAD-6282-D449-B112-26874C7B0792}" destId="{735C8BEC-BABD-834B-82AC-2DBBBEA93F4A}" srcOrd="0" destOrd="0" presId="urn:microsoft.com/office/officeart/2005/8/layout/orgChart1"/>
    <dgm:cxn modelId="{D6B736CF-C3D8-4A41-BB35-462C9A4D57CB}" srcId="{51A23A2C-7408-3641-B006-121B112F6BEE}" destId="{25679DC6-7EFF-A14F-B03A-CCFAAE03FBBC}" srcOrd="0" destOrd="0" parTransId="{BA8EF6D3-E92D-9E45-86BA-5E768E571670}" sibTransId="{890A62D5-0A2A-7240-811A-B7854B243B2B}"/>
    <dgm:cxn modelId="{85A40AD2-1C20-8E40-BA7B-4D089FAB70E7}" srcId="{25679DC6-7EFF-A14F-B03A-CCFAAE03FBBC}" destId="{E6AC2DC8-2B78-8C4B-BD9D-D7EBE1318775}" srcOrd="8" destOrd="0" parTransId="{A782EDF6-8592-C147-B944-F16D4B3BF84D}" sibTransId="{12F46275-C5D0-D54A-90B9-20F1B8F2BACD}"/>
    <dgm:cxn modelId="{58B127D3-CFBE-D647-BCAE-89EAC2BC8F92}" type="presOf" srcId="{9B2D7D68-B41E-F44C-8DDF-85FB626F5B15}" destId="{FD5B92B6-5EC2-454A-8F08-3C516E9E75D7}" srcOrd="0" destOrd="0" presId="urn:microsoft.com/office/officeart/2005/8/layout/orgChart1"/>
    <dgm:cxn modelId="{E5A371D3-58EE-0540-A83B-31ECC963315A}" type="presOf" srcId="{1FCEE2A0-B731-3044-A9C9-4491A4684A0D}" destId="{1BA95644-1810-C94A-B19F-E648D9888A46}" srcOrd="0" destOrd="0" presId="urn:microsoft.com/office/officeart/2005/8/layout/orgChart1"/>
    <dgm:cxn modelId="{FDBF8CD4-96F1-A04F-A35D-5595A8E4F5BE}" type="presOf" srcId="{E3EDEE21-C48E-E649-A580-88028FC27496}" destId="{A6603D40-2412-3449-B490-0BCB4B00639B}" srcOrd="1" destOrd="0" presId="urn:microsoft.com/office/officeart/2005/8/layout/orgChart1"/>
    <dgm:cxn modelId="{A3B90DD5-7A6D-E845-A8F3-A557D44CB3D5}" type="presOf" srcId="{81AF15A9-DF7B-EA46-99DC-E448DFAC2FCA}" destId="{DB5E31E1-7456-1041-916A-C903CF77F0EF}" srcOrd="0" destOrd="0" presId="urn:microsoft.com/office/officeart/2005/8/layout/orgChart1"/>
    <dgm:cxn modelId="{57734BD5-374A-B248-9DE2-10EF41136BCB}" type="presOf" srcId="{95DC83C4-0E64-8747-B30A-D5F4B5548469}" destId="{B75F959A-259E-544B-B0A6-563C9756C8DF}" srcOrd="1" destOrd="0" presId="urn:microsoft.com/office/officeart/2005/8/layout/orgChart1"/>
    <dgm:cxn modelId="{6E75ECD5-32CE-0B49-BB54-DE3D843848B9}" type="presOf" srcId="{33FA4475-3D1A-D64E-98CA-BFB37B83DFEF}" destId="{FAD134C7-1766-9646-827F-9E42C244F7A4}" srcOrd="0" destOrd="0" presId="urn:microsoft.com/office/officeart/2005/8/layout/orgChart1"/>
    <dgm:cxn modelId="{112316D6-7D02-344C-A731-02C8C2E70E0C}" srcId="{D4A0D67A-E17B-824D-81EF-0F8F40758353}" destId="{2C4064E0-376C-2242-89D8-DB25F66A238E}" srcOrd="2" destOrd="0" parTransId="{C23BE76C-AB21-0D4A-8008-693576656B2C}" sibTransId="{68A54F76-5F29-7543-862D-57DE8BD4FE7B}"/>
    <dgm:cxn modelId="{35501CD6-913F-9C44-82E6-0888D9490DDF}" type="presOf" srcId="{0B462FD7-B226-8848-98D2-653D0EDFD378}" destId="{5D891B7C-7C04-6F47-96D4-A87CF493638D}" srcOrd="1" destOrd="0" presId="urn:microsoft.com/office/officeart/2005/8/layout/orgChart1"/>
    <dgm:cxn modelId="{10C7E4D8-9C44-A54F-9FA5-E26D18DD0308}" type="presOf" srcId="{F44E4E4A-D0FD-BA4A-BF8B-D6FD4750806B}" destId="{7FB578D3-0ACB-4B4C-B982-A19A3399AF9A}" srcOrd="0" destOrd="0" presId="urn:microsoft.com/office/officeart/2005/8/layout/orgChart1"/>
    <dgm:cxn modelId="{3EF15FD9-8894-AD46-9627-C4C28CFD3D92}" type="presOf" srcId="{8650186E-B7FC-4647-9D0E-B38FB2AC39AA}" destId="{6E9731EA-59C8-3D4C-BFED-B4DD5DA76D40}" srcOrd="0" destOrd="0" presId="urn:microsoft.com/office/officeart/2005/8/layout/orgChart1"/>
    <dgm:cxn modelId="{FDD566D9-1DA2-CB40-B8EF-35898DB29C99}" type="presOf" srcId="{901DE6B6-2BFB-0644-AF61-6365DD7E94CB}" destId="{19669924-D91B-A344-8791-389DE4C81C8C}" srcOrd="1" destOrd="0" presId="urn:microsoft.com/office/officeart/2005/8/layout/orgChart1"/>
    <dgm:cxn modelId="{DD7C83D9-106F-7749-B041-4A7C6058E8F3}" type="presOf" srcId="{662BD8CB-FE95-4246-9CA7-705506F90A00}" destId="{5D936FA2-9A4B-5449-BA82-CBA83132D7D0}" srcOrd="1" destOrd="0" presId="urn:microsoft.com/office/officeart/2005/8/layout/orgChart1"/>
    <dgm:cxn modelId="{6AF707DA-A206-EB45-A618-5531166A864B}" type="presOf" srcId="{4066975A-46D2-6F4F-A33F-1BCF73074E2E}" destId="{2FE5291A-C404-7641-A8E1-2DA5607A9121}" srcOrd="0" destOrd="0" presId="urn:microsoft.com/office/officeart/2005/8/layout/orgChart1"/>
    <dgm:cxn modelId="{7B8714DA-6DA5-AC47-B977-F8500D596B8F}" type="presOf" srcId="{BF6BA111-1305-A345-B579-CC825A1B84C7}" destId="{2BF51A1B-269E-BB41-B2DE-CA9F9CC5A7EF}" srcOrd="0" destOrd="0" presId="urn:microsoft.com/office/officeart/2005/8/layout/orgChart1"/>
    <dgm:cxn modelId="{B649BCDB-7A61-ED4E-AEFB-3E6FEAC3232F}" srcId="{87704EE6-5F07-974C-A252-EA6E52665AA5}" destId="{0B462FD7-B226-8848-98D2-653D0EDFD378}" srcOrd="2" destOrd="0" parTransId="{CD47154A-EDEF-5A44-B8E0-A86ECD86A93B}" sibTransId="{51F305DD-6A38-D946-BE94-E296F9EA28C8}"/>
    <dgm:cxn modelId="{FCBB1EDD-8F6E-DE45-8DA3-FE6F67C81263}" srcId="{32EF9FA3-3814-6140-AABC-2E4A403993E5}" destId="{E8A65E31-08DA-DC45-AA58-FF4E921844AB}" srcOrd="2" destOrd="0" parTransId="{7B4A08B9-CF16-A845-8E45-04349E28977D}" sibTransId="{D5D9F4F6-A40E-744C-AF0D-5370513E1B15}"/>
    <dgm:cxn modelId="{F1CF5BDE-A750-4F48-9C5C-3BEAA0ECB4B9}" type="presOf" srcId="{B48A4E31-695C-CC46-97C7-CCA8338B164D}" destId="{32E117CD-D945-BE48-AF43-D7F78391B115}" srcOrd="0" destOrd="0" presId="urn:microsoft.com/office/officeart/2005/8/layout/orgChart1"/>
    <dgm:cxn modelId="{C82A96DE-A561-0148-B0F0-215ABEC5DAE0}" type="presOf" srcId="{2F10A931-5E66-6541-A05B-826296129480}" destId="{830694DC-6CF4-1F49-BE15-0E3849EFEAF5}" srcOrd="1" destOrd="0" presId="urn:microsoft.com/office/officeart/2005/8/layout/orgChart1"/>
    <dgm:cxn modelId="{A0B1D7DF-C02B-094A-BF5A-EDB3B6E37511}" type="presOf" srcId="{E9BC5E46-F1B7-6743-8D2F-604903FBC812}" destId="{AC8BF407-0CE6-444A-92E0-32288D144B2C}" srcOrd="0" destOrd="0" presId="urn:microsoft.com/office/officeart/2005/8/layout/orgChart1"/>
    <dgm:cxn modelId="{873E58E1-DF42-EB41-882C-21EB72CB507D}" type="presOf" srcId="{E397A57D-6926-CF45-BA93-FF16D0EBB30A}" destId="{1BD1A5B1-1CD8-8644-A2E6-64C78CF9DECF}" srcOrd="0" destOrd="0" presId="urn:microsoft.com/office/officeart/2005/8/layout/orgChart1"/>
    <dgm:cxn modelId="{6FDE66E2-7E74-F84B-8A75-B0AAF8314F72}" srcId="{488B2EAD-6282-D449-B112-26874C7B0792}" destId="{DB2079DB-E168-0E4E-9137-DDB5475C264A}" srcOrd="1" destOrd="0" parTransId="{39B45E16-3725-E24F-BFAA-C3BCC10AB240}" sibTransId="{DF864853-9616-1849-9EBA-833DBA2A0699}"/>
    <dgm:cxn modelId="{A12923E5-C227-3C41-9376-8B7CB620551E}" type="presOf" srcId="{A70A1096-A208-C44F-B573-CB587A0BE1AE}" destId="{00734A76-62ED-3944-9B97-1B403D1638A3}" srcOrd="0" destOrd="0" presId="urn:microsoft.com/office/officeart/2005/8/layout/orgChart1"/>
    <dgm:cxn modelId="{3ABB94E5-61D5-EC4C-A551-7AE87F3C974B}" type="presOf" srcId="{3DCE9566-AF15-E044-A3E4-801F0EC3FA17}" destId="{061908AE-4C51-3048-8982-E97D09521C05}" srcOrd="0" destOrd="0" presId="urn:microsoft.com/office/officeart/2005/8/layout/orgChart1"/>
    <dgm:cxn modelId="{8A80E0E7-AF6B-AE4D-8747-3EC281177D1E}" type="presOf" srcId="{25679DC6-7EFF-A14F-B03A-CCFAAE03FBBC}" destId="{6EF9E46C-5383-5744-838E-AB35EBB835BC}" srcOrd="1" destOrd="0" presId="urn:microsoft.com/office/officeart/2005/8/layout/orgChart1"/>
    <dgm:cxn modelId="{248F66E8-145F-084E-95F7-0EE7BF85C72E}" type="presOf" srcId="{0B462FD7-B226-8848-98D2-653D0EDFD378}" destId="{CE7FDA8E-D644-F64D-B476-DBC5D9F21C9D}" srcOrd="0" destOrd="0" presId="urn:microsoft.com/office/officeart/2005/8/layout/orgChart1"/>
    <dgm:cxn modelId="{013AEAEC-2D8A-D347-AAA0-432D33D63670}" type="presOf" srcId="{E0C51990-EEB7-C74D-80C5-1BF0DEA663EC}" destId="{2361F358-97A5-1744-AF19-8B9FE1F364E9}" srcOrd="0" destOrd="0" presId="urn:microsoft.com/office/officeart/2005/8/layout/orgChart1"/>
    <dgm:cxn modelId="{9C88BDED-51DB-0D47-9AC3-05DD8B4A49D1}" type="presOf" srcId="{2C4064E0-376C-2242-89D8-DB25F66A238E}" destId="{7022088D-28E6-AC41-8E10-B09F5FD3C420}" srcOrd="0" destOrd="0" presId="urn:microsoft.com/office/officeart/2005/8/layout/orgChart1"/>
    <dgm:cxn modelId="{40D89DF0-A279-0F46-8CFE-FC5A349FC1B0}" type="presOf" srcId="{FBFFC275-EF69-4646-9007-13A914285D23}" destId="{902BFD19-17E2-F64A-A4A5-CF581F3D476F}" srcOrd="0" destOrd="0" presId="urn:microsoft.com/office/officeart/2005/8/layout/orgChart1"/>
    <dgm:cxn modelId="{82516BF1-EE9C-B044-8225-BB00A9827747}" type="presOf" srcId="{9B2D7D68-B41E-F44C-8DDF-85FB626F5B15}" destId="{9DBD5CBC-486B-8C4E-996C-4DCE17F9875E}" srcOrd="1" destOrd="0" presId="urn:microsoft.com/office/officeart/2005/8/layout/orgChart1"/>
    <dgm:cxn modelId="{23BAACF1-C5B6-2243-A4AE-EFFC4A0FF175}" srcId="{0B6BCBA1-FB7A-0E4E-8340-46C6C63FA8FE}" destId="{5A56FFF4-9C41-3948-A572-18C529D35DAF}" srcOrd="1" destOrd="0" parTransId="{4F4BE73C-52A8-B54F-BA2D-F2625646BAA7}" sibTransId="{A3C2BBB2-5F4E-6C4A-ABFA-BAD3976A1DD4}"/>
    <dgm:cxn modelId="{ABD4D7F1-B790-654F-ABE7-3E2398DCCD5E}" type="presOf" srcId="{83962772-2E30-6E47-BA6C-FC8EC86C8335}" destId="{8B2A8D2C-69B8-D44A-9FB4-9F39C9B195DE}" srcOrd="0" destOrd="0" presId="urn:microsoft.com/office/officeart/2005/8/layout/orgChart1"/>
    <dgm:cxn modelId="{1BBE53F2-AE95-674B-AD49-ECDB8165FFFF}" type="presOf" srcId="{73A8E4A1-7987-034E-9E9F-BB894BD75805}" destId="{CCD31EB4-8EB7-2940-932D-0A8C701193DA}" srcOrd="0" destOrd="0" presId="urn:microsoft.com/office/officeart/2005/8/layout/orgChart1"/>
    <dgm:cxn modelId="{9728ADF3-0ABC-9245-9E39-3B9B987ED58A}" srcId="{87704EE6-5F07-974C-A252-EA6E52665AA5}" destId="{B9302448-52E4-B042-BFE3-CB30203F2AD8}" srcOrd="0" destOrd="0" parTransId="{33FA4475-3D1A-D64E-98CA-BFB37B83DFEF}" sibTransId="{D88E3A17-F96A-AA41-A5B7-ABD0B51AC9F8}"/>
    <dgm:cxn modelId="{5D2413FD-E2FA-BF42-B352-E40438936578}" type="presOf" srcId="{662BD8CB-FE95-4246-9CA7-705506F90A00}" destId="{E0D7B8BE-4BB6-204E-8561-C9C0188A0857}" srcOrd="0" destOrd="0" presId="urn:microsoft.com/office/officeart/2005/8/layout/orgChart1"/>
    <dgm:cxn modelId="{9021E5FE-2583-D246-BD74-CD6ADE04E067}" type="presOf" srcId="{B6E288FA-8D0C-6B47-A506-4F5D22E5FF14}" destId="{8D7D671F-2EAD-E344-B8D4-77F5782C5771}" srcOrd="0" destOrd="0" presId="urn:microsoft.com/office/officeart/2005/8/layout/orgChart1"/>
    <dgm:cxn modelId="{3BB934FF-B1F3-714F-B8FB-05AF05C86F52}" type="presOf" srcId="{1EE20AFE-E0F2-1E4B-81E9-177C89627160}" destId="{AB429045-3AAD-354B-BAA6-907FC0C6EC68}" srcOrd="0" destOrd="0" presId="urn:microsoft.com/office/officeart/2005/8/layout/orgChart1"/>
    <dgm:cxn modelId="{3A6C6B0F-08C8-B545-AB24-9A0273B29115}" type="presParOf" srcId="{475651A2-27BF-A645-9061-827EBF39D114}" destId="{D4AEAEC1-7170-5D42-9DA5-0E64AD58A163}" srcOrd="0" destOrd="0" presId="urn:microsoft.com/office/officeart/2005/8/layout/orgChart1"/>
    <dgm:cxn modelId="{DFF8A74C-8654-774B-8682-20BC1229943D}" type="presParOf" srcId="{D4AEAEC1-7170-5D42-9DA5-0E64AD58A163}" destId="{DBE57916-3C4A-1640-8165-A180846A9785}" srcOrd="0" destOrd="0" presId="urn:microsoft.com/office/officeart/2005/8/layout/orgChart1"/>
    <dgm:cxn modelId="{3ACB7C9D-7C52-1449-B052-655398FB76DE}" type="presParOf" srcId="{DBE57916-3C4A-1640-8165-A180846A9785}" destId="{55E162D6-6EE0-A341-95D9-D6803FFEA2D2}" srcOrd="0" destOrd="0" presId="urn:microsoft.com/office/officeart/2005/8/layout/orgChart1"/>
    <dgm:cxn modelId="{291B3180-FAEA-B747-92BA-FCD5D64F6F3B}" type="presParOf" srcId="{DBE57916-3C4A-1640-8165-A180846A9785}" destId="{6EF9E46C-5383-5744-838E-AB35EBB835BC}" srcOrd="1" destOrd="0" presId="urn:microsoft.com/office/officeart/2005/8/layout/orgChart1"/>
    <dgm:cxn modelId="{23CC295E-3ECD-3E4A-B3B2-22A525A3C660}" type="presParOf" srcId="{D4AEAEC1-7170-5D42-9DA5-0E64AD58A163}" destId="{97B4B3DA-96C8-5047-9107-818CB4CE123A}" srcOrd="1" destOrd="0" presId="urn:microsoft.com/office/officeart/2005/8/layout/orgChart1"/>
    <dgm:cxn modelId="{76853B1F-0B4A-C54F-93A0-DF20A8418838}" type="presParOf" srcId="{97B4B3DA-96C8-5047-9107-818CB4CE123A}" destId="{8D7D671F-2EAD-E344-B8D4-77F5782C5771}" srcOrd="0" destOrd="0" presId="urn:microsoft.com/office/officeart/2005/8/layout/orgChart1"/>
    <dgm:cxn modelId="{557687BD-C343-1E43-9ED7-F95A29C3FA95}" type="presParOf" srcId="{97B4B3DA-96C8-5047-9107-818CB4CE123A}" destId="{AD969BA4-691F-E44D-B46E-4F3ACA87196E}" srcOrd="1" destOrd="0" presId="urn:microsoft.com/office/officeart/2005/8/layout/orgChart1"/>
    <dgm:cxn modelId="{7B6D5217-747C-BD48-8EC2-4D6F759A1D44}" type="presParOf" srcId="{AD969BA4-691F-E44D-B46E-4F3ACA87196E}" destId="{49348972-D03D-1140-804A-FBB3B953FF80}" srcOrd="0" destOrd="0" presId="urn:microsoft.com/office/officeart/2005/8/layout/orgChart1"/>
    <dgm:cxn modelId="{B5DE232C-61DC-BF47-B8D2-F958281420B4}" type="presParOf" srcId="{49348972-D03D-1140-804A-FBB3B953FF80}" destId="{2C74C9A0-6BA1-164A-A985-B5BB8DB02CED}" srcOrd="0" destOrd="0" presId="urn:microsoft.com/office/officeart/2005/8/layout/orgChart1"/>
    <dgm:cxn modelId="{31DC93D0-2B61-A449-B83F-5F2A851AC35A}" type="presParOf" srcId="{49348972-D03D-1140-804A-FBB3B953FF80}" destId="{E87FDFAD-F9E5-4D4B-891D-15B5ED925578}" srcOrd="1" destOrd="0" presId="urn:microsoft.com/office/officeart/2005/8/layout/orgChart1"/>
    <dgm:cxn modelId="{82EB2D2E-3CE2-9F40-BA47-66F60C788BD7}" type="presParOf" srcId="{AD969BA4-691F-E44D-B46E-4F3ACA87196E}" destId="{AA32EB4B-D388-2141-87BD-18FE69E2B212}" srcOrd="1" destOrd="0" presId="urn:microsoft.com/office/officeart/2005/8/layout/orgChart1"/>
    <dgm:cxn modelId="{7F82FB74-8DF1-6647-B4DB-2F0CE5C2E7CA}" type="presParOf" srcId="{AA32EB4B-D388-2141-87BD-18FE69E2B212}" destId="{5740B85B-CA32-FD49-935D-17D6E4E5EF96}" srcOrd="0" destOrd="0" presId="urn:microsoft.com/office/officeart/2005/8/layout/orgChart1"/>
    <dgm:cxn modelId="{D0C4FB73-44EE-C346-BC6C-04A0697CCFA9}" type="presParOf" srcId="{AA32EB4B-D388-2141-87BD-18FE69E2B212}" destId="{E69BAAE5-8E6F-A348-B9DC-39870455FD85}" srcOrd="1" destOrd="0" presId="urn:microsoft.com/office/officeart/2005/8/layout/orgChart1"/>
    <dgm:cxn modelId="{A33CA65B-9C31-E340-9B04-E9CBA23315DD}" type="presParOf" srcId="{E69BAAE5-8E6F-A348-B9DC-39870455FD85}" destId="{72B3FD8B-BFEC-5A46-93FB-8F28A4D7EB11}" srcOrd="0" destOrd="0" presId="urn:microsoft.com/office/officeart/2005/8/layout/orgChart1"/>
    <dgm:cxn modelId="{2F70CFA5-893C-BF45-8549-8F6C8C3AC1AA}" type="presParOf" srcId="{72B3FD8B-BFEC-5A46-93FB-8F28A4D7EB11}" destId="{AFEF749D-EF66-B54F-B4B1-A8258DC0BFFD}" srcOrd="0" destOrd="0" presId="urn:microsoft.com/office/officeart/2005/8/layout/orgChart1"/>
    <dgm:cxn modelId="{C6773B74-1643-E042-B370-A95DAA175559}" type="presParOf" srcId="{72B3FD8B-BFEC-5A46-93FB-8F28A4D7EB11}" destId="{8BCA0419-14B5-674B-B64F-511F272DE76C}" srcOrd="1" destOrd="0" presId="urn:microsoft.com/office/officeart/2005/8/layout/orgChart1"/>
    <dgm:cxn modelId="{FB3FC46C-B48A-F64D-A294-54654BC6CAE5}" type="presParOf" srcId="{E69BAAE5-8E6F-A348-B9DC-39870455FD85}" destId="{DF546F73-0855-1749-BF47-B117F7382F10}" srcOrd="1" destOrd="0" presId="urn:microsoft.com/office/officeart/2005/8/layout/orgChart1"/>
    <dgm:cxn modelId="{345B1A6B-22CF-4841-86D9-32D9B7F26C0E}" type="presParOf" srcId="{E69BAAE5-8E6F-A348-B9DC-39870455FD85}" destId="{C467E571-C80D-4847-A61E-5C64A0524D46}" srcOrd="2" destOrd="0" presId="urn:microsoft.com/office/officeart/2005/8/layout/orgChart1"/>
    <dgm:cxn modelId="{2CBDE62C-FB47-BD40-A552-4B4E224A93C8}" type="presParOf" srcId="{AA32EB4B-D388-2141-87BD-18FE69E2B212}" destId="{32E117CD-D945-BE48-AF43-D7F78391B115}" srcOrd="2" destOrd="0" presId="urn:microsoft.com/office/officeart/2005/8/layout/orgChart1"/>
    <dgm:cxn modelId="{3C210620-6FCF-2749-B442-8CFF25B51C9C}" type="presParOf" srcId="{AA32EB4B-D388-2141-87BD-18FE69E2B212}" destId="{CA2DE054-E1F5-6D48-80B7-75E7F8F3F63E}" srcOrd="3" destOrd="0" presId="urn:microsoft.com/office/officeart/2005/8/layout/orgChart1"/>
    <dgm:cxn modelId="{740E279B-73BF-E64C-A431-9618369F232F}" type="presParOf" srcId="{CA2DE054-E1F5-6D48-80B7-75E7F8F3F63E}" destId="{7E9CD348-4DA3-F843-BA2F-1A3DCC93FDC3}" srcOrd="0" destOrd="0" presId="urn:microsoft.com/office/officeart/2005/8/layout/orgChart1"/>
    <dgm:cxn modelId="{C21EF07C-6036-434A-B8C8-361FBF6464D4}" type="presParOf" srcId="{7E9CD348-4DA3-F843-BA2F-1A3DCC93FDC3}" destId="{2FE5291A-C404-7641-A8E1-2DA5607A9121}" srcOrd="0" destOrd="0" presId="urn:microsoft.com/office/officeart/2005/8/layout/orgChart1"/>
    <dgm:cxn modelId="{5EBAB532-8C4F-544E-970B-C0916AE7AC58}" type="presParOf" srcId="{7E9CD348-4DA3-F843-BA2F-1A3DCC93FDC3}" destId="{6977D90F-CDF3-0F4F-8F62-AD7ED6A4D970}" srcOrd="1" destOrd="0" presId="urn:microsoft.com/office/officeart/2005/8/layout/orgChart1"/>
    <dgm:cxn modelId="{54110D0A-8846-C743-AD81-0A69700A31C2}" type="presParOf" srcId="{CA2DE054-E1F5-6D48-80B7-75E7F8F3F63E}" destId="{7297CC94-E6FD-8C4E-A3E4-D5DF64327549}" srcOrd="1" destOrd="0" presId="urn:microsoft.com/office/officeart/2005/8/layout/orgChart1"/>
    <dgm:cxn modelId="{3E1F8182-FC00-634F-ACDB-7BE81A807D42}" type="presParOf" srcId="{CA2DE054-E1F5-6D48-80B7-75E7F8F3F63E}" destId="{9403A849-9379-E140-BD8E-F51C9BB56DBC}" srcOrd="2" destOrd="0" presId="urn:microsoft.com/office/officeart/2005/8/layout/orgChart1"/>
    <dgm:cxn modelId="{6313D7A5-CE47-4E44-BB86-5E35275A8AF2}" type="presParOf" srcId="{AA32EB4B-D388-2141-87BD-18FE69E2B212}" destId="{7B9E9F0F-6392-674F-9FCD-6EC2366C90AF}" srcOrd="4" destOrd="0" presId="urn:microsoft.com/office/officeart/2005/8/layout/orgChart1"/>
    <dgm:cxn modelId="{183109D6-1B7B-A142-8647-7B957D0BA349}" type="presParOf" srcId="{AA32EB4B-D388-2141-87BD-18FE69E2B212}" destId="{5CF6199D-1C39-4445-9E8E-E53BD604CC5E}" srcOrd="5" destOrd="0" presId="urn:microsoft.com/office/officeart/2005/8/layout/orgChart1"/>
    <dgm:cxn modelId="{A2450058-7926-1748-AD2D-013F89357EED}" type="presParOf" srcId="{5CF6199D-1C39-4445-9E8E-E53BD604CC5E}" destId="{2DF270B5-16DD-CB4E-8ADA-7A44F3382091}" srcOrd="0" destOrd="0" presId="urn:microsoft.com/office/officeart/2005/8/layout/orgChart1"/>
    <dgm:cxn modelId="{20779F55-7613-F147-BE9D-C996CB06D565}" type="presParOf" srcId="{2DF270B5-16DD-CB4E-8ADA-7A44F3382091}" destId="{7022088D-28E6-AC41-8E10-B09F5FD3C420}" srcOrd="0" destOrd="0" presId="urn:microsoft.com/office/officeart/2005/8/layout/orgChart1"/>
    <dgm:cxn modelId="{A3E702D1-4CD2-9A49-8087-80F792BECF20}" type="presParOf" srcId="{2DF270B5-16DD-CB4E-8ADA-7A44F3382091}" destId="{9B689543-0B89-E04E-A03E-A892B4B1E241}" srcOrd="1" destOrd="0" presId="urn:microsoft.com/office/officeart/2005/8/layout/orgChart1"/>
    <dgm:cxn modelId="{9A785BE6-5713-804B-BEB4-87482E76089B}" type="presParOf" srcId="{5CF6199D-1C39-4445-9E8E-E53BD604CC5E}" destId="{8897B2FF-5BC7-A94A-8D69-7192A7C7A249}" srcOrd="1" destOrd="0" presId="urn:microsoft.com/office/officeart/2005/8/layout/orgChart1"/>
    <dgm:cxn modelId="{24DCC55C-171E-3D44-B98E-DC26A02AB8DC}" type="presParOf" srcId="{5CF6199D-1C39-4445-9E8E-E53BD604CC5E}" destId="{60765B7D-888F-6D48-B603-DA443F9A8D58}" srcOrd="2" destOrd="0" presId="urn:microsoft.com/office/officeart/2005/8/layout/orgChart1"/>
    <dgm:cxn modelId="{CB56E59D-CACD-E54D-8E6B-674FE7ADBF6C}" type="presParOf" srcId="{AA32EB4B-D388-2141-87BD-18FE69E2B212}" destId="{2871046D-2FFC-FA48-92F3-7C537A7BD67D}" srcOrd="6" destOrd="0" presId="urn:microsoft.com/office/officeart/2005/8/layout/orgChart1"/>
    <dgm:cxn modelId="{5718AB31-E251-3D40-BE28-68EAA45FF119}" type="presParOf" srcId="{AA32EB4B-D388-2141-87BD-18FE69E2B212}" destId="{6C1A1577-9E9F-164F-9B1E-C6224B3CF2B6}" srcOrd="7" destOrd="0" presId="urn:microsoft.com/office/officeart/2005/8/layout/orgChart1"/>
    <dgm:cxn modelId="{D1AB529B-808E-664E-8443-37677602D71B}" type="presParOf" srcId="{6C1A1577-9E9F-164F-9B1E-C6224B3CF2B6}" destId="{6EAC11C4-C47A-9A42-B0D2-849B889DF2B0}" srcOrd="0" destOrd="0" presId="urn:microsoft.com/office/officeart/2005/8/layout/orgChart1"/>
    <dgm:cxn modelId="{48861534-4CB6-3D40-890C-2EA8D7DF7409}" type="presParOf" srcId="{6EAC11C4-C47A-9A42-B0D2-849B889DF2B0}" destId="{C192C6A5-DF22-FD4E-8478-CC6E81B2A5C3}" srcOrd="0" destOrd="0" presId="urn:microsoft.com/office/officeart/2005/8/layout/orgChart1"/>
    <dgm:cxn modelId="{FFB09F6A-3736-8048-825C-EFFA8D1269B3}" type="presParOf" srcId="{6EAC11C4-C47A-9A42-B0D2-849B889DF2B0}" destId="{62CF581B-1CEE-4C4C-9B0D-AE8EB9640177}" srcOrd="1" destOrd="0" presId="urn:microsoft.com/office/officeart/2005/8/layout/orgChart1"/>
    <dgm:cxn modelId="{7C8CF934-A6C4-F14A-ADBB-3EFEB7C4A2C0}" type="presParOf" srcId="{6C1A1577-9E9F-164F-9B1E-C6224B3CF2B6}" destId="{41BB74F4-5E15-764C-8141-32BFF649FE51}" srcOrd="1" destOrd="0" presId="urn:microsoft.com/office/officeart/2005/8/layout/orgChart1"/>
    <dgm:cxn modelId="{592D5458-CD8E-094E-A0B2-3F7E4E42F3DF}" type="presParOf" srcId="{6C1A1577-9E9F-164F-9B1E-C6224B3CF2B6}" destId="{731197FF-FDD3-D34E-B479-E7898B3259C3}" srcOrd="2" destOrd="0" presId="urn:microsoft.com/office/officeart/2005/8/layout/orgChart1"/>
    <dgm:cxn modelId="{0B888EE2-7D50-534E-B9FB-5874687A22A2}" type="presParOf" srcId="{AA32EB4B-D388-2141-87BD-18FE69E2B212}" destId="{8B2A8D2C-69B8-D44A-9FB4-9F39C9B195DE}" srcOrd="8" destOrd="0" presId="urn:microsoft.com/office/officeart/2005/8/layout/orgChart1"/>
    <dgm:cxn modelId="{23C3C935-C971-E04F-8274-F0D3985F1579}" type="presParOf" srcId="{AA32EB4B-D388-2141-87BD-18FE69E2B212}" destId="{9309D7E7-CE21-B140-A6AE-CF2954135ADE}" srcOrd="9" destOrd="0" presId="urn:microsoft.com/office/officeart/2005/8/layout/orgChart1"/>
    <dgm:cxn modelId="{6EF75795-5578-9B4E-8394-2B8B3E8EE218}" type="presParOf" srcId="{9309D7E7-CE21-B140-A6AE-CF2954135ADE}" destId="{954E75A2-D3C5-6346-ADF5-9B41FF6E9B32}" srcOrd="0" destOrd="0" presId="urn:microsoft.com/office/officeart/2005/8/layout/orgChart1"/>
    <dgm:cxn modelId="{CCA5C549-6093-9048-9D71-8B2FD38D653F}" type="presParOf" srcId="{954E75A2-D3C5-6346-ADF5-9B41FF6E9B32}" destId="{902BFD19-17E2-F64A-A4A5-CF581F3D476F}" srcOrd="0" destOrd="0" presId="urn:microsoft.com/office/officeart/2005/8/layout/orgChart1"/>
    <dgm:cxn modelId="{8653AC3A-9A10-1E48-9126-2DE78CA9805E}" type="presParOf" srcId="{954E75A2-D3C5-6346-ADF5-9B41FF6E9B32}" destId="{C79095E5-D21B-2240-88E8-E0673B5B8877}" srcOrd="1" destOrd="0" presId="urn:microsoft.com/office/officeart/2005/8/layout/orgChart1"/>
    <dgm:cxn modelId="{4EDFD159-C922-8941-B6BE-A1B9BE7F05CB}" type="presParOf" srcId="{9309D7E7-CE21-B140-A6AE-CF2954135ADE}" destId="{4D5CED27-851D-7544-9C63-DF0AEABB6BA5}" srcOrd="1" destOrd="0" presId="urn:microsoft.com/office/officeart/2005/8/layout/orgChart1"/>
    <dgm:cxn modelId="{874F196E-5E76-6D46-BF1D-12B903468304}" type="presParOf" srcId="{9309D7E7-CE21-B140-A6AE-CF2954135ADE}" destId="{08BC337E-471F-104C-9A59-79386CA4F7C4}" srcOrd="2" destOrd="0" presId="urn:microsoft.com/office/officeart/2005/8/layout/orgChart1"/>
    <dgm:cxn modelId="{2AF5DF17-7387-B947-B71F-56A6B97686B4}" type="presParOf" srcId="{AA32EB4B-D388-2141-87BD-18FE69E2B212}" destId="{33C8CE0A-2AF8-CF41-A4AE-F6DC9F6E9E1B}" srcOrd="10" destOrd="0" presId="urn:microsoft.com/office/officeart/2005/8/layout/orgChart1"/>
    <dgm:cxn modelId="{C3C858AD-D9DD-8245-9DE2-57C239C26655}" type="presParOf" srcId="{AA32EB4B-D388-2141-87BD-18FE69E2B212}" destId="{1AB03452-2D33-F641-9512-A20B17BC4AFE}" srcOrd="11" destOrd="0" presId="urn:microsoft.com/office/officeart/2005/8/layout/orgChart1"/>
    <dgm:cxn modelId="{958472BA-C123-BA40-BF20-03EECFA26DF4}" type="presParOf" srcId="{1AB03452-2D33-F641-9512-A20B17BC4AFE}" destId="{F9F03D2C-9DD9-4F41-8E5C-3B3B8584E5F5}" srcOrd="0" destOrd="0" presId="urn:microsoft.com/office/officeart/2005/8/layout/orgChart1"/>
    <dgm:cxn modelId="{3D55F7EA-B736-8C4B-999E-ADBD1B9B293D}" type="presParOf" srcId="{F9F03D2C-9DD9-4F41-8E5C-3B3B8584E5F5}" destId="{2C372B64-B3C9-C047-835E-2CC6B8E5D6FA}" srcOrd="0" destOrd="0" presId="urn:microsoft.com/office/officeart/2005/8/layout/orgChart1"/>
    <dgm:cxn modelId="{EB7CBE37-EDA9-BD41-9DC6-81DA8D3B6650}" type="presParOf" srcId="{F9F03D2C-9DD9-4F41-8E5C-3B3B8584E5F5}" destId="{D33F7849-B7F1-6D48-A7C5-CF2EDE95ED91}" srcOrd="1" destOrd="0" presId="urn:microsoft.com/office/officeart/2005/8/layout/orgChart1"/>
    <dgm:cxn modelId="{9061FDB1-305C-2C4A-82CF-3DD8FF1B7E88}" type="presParOf" srcId="{1AB03452-2D33-F641-9512-A20B17BC4AFE}" destId="{02A2CECD-16A5-4B49-9D15-9125F6E062A1}" srcOrd="1" destOrd="0" presId="urn:microsoft.com/office/officeart/2005/8/layout/orgChart1"/>
    <dgm:cxn modelId="{E7E9751D-09CF-9F49-B71A-B497CCDB36E6}" type="presParOf" srcId="{1AB03452-2D33-F641-9512-A20B17BC4AFE}" destId="{AC961469-F9BF-F04B-A8F6-611F4B4AA1CE}" srcOrd="2" destOrd="0" presId="urn:microsoft.com/office/officeart/2005/8/layout/orgChart1"/>
    <dgm:cxn modelId="{F80D7649-1116-F94A-99FA-6EB71D65A96E}" type="presParOf" srcId="{AD969BA4-691F-E44D-B46E-4F3ACA87196E}" destId="{A32AF94A-C312-A741-ACEA-003EC9BEA402}" srcOrd="2" destOrd="0" presId="urn:microsoft.com/office/officeart/2005/8/layout/orgChart1"/>
    <dgm:cxn modelId="{32151EED-D592-F047-A4EC-012C0D4DB989}" type="presParOf" srcId="{97B4B3DA-96C8-5047-9107-818CB4CE123A}" destId="{061908AE-4C51-3048-8982-E97D09521C05}" srcOrd="2" destOrd="0" presId="urn:microsoft.com/office/officeart/2005/8/layout/orgChart1"/>
    <dgm:cxn modelId="{AD1BF1C9-AC0E-EF43-B269-B173AD8F6B04}" type="presParOf" srcId="{97B4B3DA-96C8-5047-9107-818CB4CE123A}" destId="{B0EE9174-A6E4-3A49-BAB6-8F0E4E26FDF6}" srcOrd="3" destOrd="0" presId="urn:microsoft.com/office/officeart/2005/8/layout/orgChart1"/>
    <dgm:cxn modelId="{BD0220D6-6400-1245-B4A5-10E10F3FC886}" type="presParOf" srcId="{B0EE9174-A6E4-3A49-BAB6-8F0E4E26FDF6}" destId="{9146A7AE-993E-144F-8638-7F756D6F73C7}" srcOrd="0" destOrd="0" presId="urn:microsoft.com/office/officeart/2005/8/layout/orgChart1"/>
    <dgm:cxn modelId="{2AA282F0-39B6-474E-BB7E-15396C514942}" type="presParOf" srcId="{9146A7AE-993E-144F-8638-7F756D6F73C7}" destId="{205B19AF-DF9F-5143-A2A4-4E73B05414F0}" srcOrd="0" destOrd="0" presId="urn:microsoft.com/office/officeart/2005/8/layout/orgChart1"/>
    <dgm:cxn modelId="{0EB1429B-63A3-9440-9A81-7A26D8FC38BF}" type="presParOf" srcId="{9146A7AE-993E-144F-8638-7F756D6F73C7}" destId="{19669924-D91B-A344-8791-389DE4C81C8C}" srcOrd="1" destOrd="0" presId="urn:microsoft.com/office/officeart/2005/8/layout/orgChart1"/>
    <dgm:cxn modelId="{C8A7F71A-3598-8149-9335-7C03BC87EC6E}" type="presParOf" srcId="{B0EE9174-A6E4-3A49-BAB6-8F0E4E26FDF6}" destId="{FD56AC11-0D7B-EE4F-861E-4246CA7DA9C5}" srcOrd="1" destOrd="0" presId="urn:microsoft.com/office/officeart/2005/8/layout/orgChart1"/>
    <dgm:cxn modelId="{C4A6BACB-2979-584D-B501-6B14BA4CD699}" type="presParOf" srcId="{FD56AC11-0D7B-EE4F-861E-4246CA7DA9C5}" destId="{617580A0-F066-064F-9EEF-D30A3EEDC626}" srcOrd="0" destOrd="0" presId="urn:microsoft.com/office/officeart/2005/8/layout/orgChart1"/>
    <dgm:cxn modelId="{6B406FBC-B196-7746-A970-6B8E31BDFC10}" type="presParOf" srcId="{FD56AC11-0D7B-EE4F-861E-4246CA7DA9C5}" destId="{0771C0F3-E364-994D-90F7-566BA8601B1B}" srcOrd="1" destOrd="0" presId="urn:microsoft.com/office/officeart/2005/8/layout/orgChart1"/>
    <dgm:cxn modelId="{19898547-D6D1-6042-82B1-9FCD79254AEE}" type="presParOf" srcId="{0771C0F3-E364-994D-90F7-566BA8601B1B}" destId="{10EDD8AF-3206-9849-A794-7D61120AFE4D}" srcOrd="0" destOrd="0" presId="urn:microsoft.com/office/officeart/2005/8/layout/orgChart1"/>
    <dgm:cxn modelId="{BC88E49C-0AC0-BD42-94BF-A93B57E0DBF8}" type="presParOf" srcId="{10EDD8AF-3206-9849-A794-7D61120AFE4D}" destId="{A6CC7FCA-D8AA-B047-81AB-5D0F4A1A2039}" srcOrd="0" destOrd="0" presId="urn:microsoft.com/office/officeart/2005/8/layout/orgChart1"/>
    <dgm:cxn modelId="{F42F48D2-4224-1047-BAA3-3BB1687B99DD}" type="presParOf" srcId="{10EDD8AF-3206-9849-A794-7D61120AFE4D}" destId="{38BD80E9-4C6A-3B42-9FB5-10361C0EA1A1}" srcOrd="1" destOrd="0" presId="urn:microsoft.com/office/officeart/2005/8/layout/orgChart1"/>
    <dgm:cxn modelId="{0143579D-C15D-A64E-9939-44D4B638A481}" type="presParOf" srcId="{0771C0F3-E364-994D-90F7-566BA8601B1B}" destId="{CB1E2F5D-9E66-E044-9436-CA87951C30D9}" srcOrd="1" destOrd="0" presId="urn:microsoft.com/office/officeart/2005/8/layout/orgChart1"/>
    <dgm:cxn modelId="{2EC7711F-363D-5143-A36F-1BE0B84542FA}" type="presParOf" srcId="{0771C0F3-E364-994D-90F7-566BA8601B1B}" destId="{92A5BD8A-41D8-5C49-BDCD-93D5FB5524BA}" srcOrd="2" destOrd="0" presId="urn:microsoft.com/office/officeart/2005/8/layout/orgChart1"/>
    <dgm:cxn modelId="{BE1D4BE1-528B-1246-B3D2-DF50AA1D46B0}" type="presParOf" srcId="{FD56AC11-0D7B-EE4F-861E-4246CA7DA9C5}" destId="{A7572764-234B-914F-862C-53758137E71F}" srcOrd="2" destOrd="0" presId="urn:microsoft.com/office/officeart/2005/8/layout/orgChart1"/>
    <dgm:cxn modelId="{C6234F4E-C107-4B46-9021-B3376BD3F947}" type="presParOf" srcId="{FD56AC11-0D7B-EE4F-861E-4246CA7DA9C5}" destId="{C30C5E2E-EB13-BD4E-9BCD-1310D0F7F973}" srcOrd="3" destOrd="0" presId="urn:microsoft.com/office/officeart/2005/8/layout/orgChart1"/>
    <dgm:cxn modelId="{620EE483-3503-944E-B604-94C31EB15317}" type="presParOf" srcId="{C30C5E2E-EB13-BD4E-9BCD-1310D0F7F973}" destId="{C9098096-DA64-D24C-B56B-F09A19A37866}" srcOrd="0" destOrd="0" presId="urn:microsoft.com/office/officeart/2005/8/layout/orgChart1"/>
    <dgm:cxn modelId="{CDA90EE0-3C08-A045-816C-2F54F48A7CD5}" type="presParOf" srcId="{C9098096-DA64-D24C-B56B-F09A19A37866}" destId="{AEAA6DD7-093F-6548-AB7B-8C68115EA62B}" srcOrd="0" destOrd="0" presId="urn:microsoft.com/office/officeart/2005/8/layout/orgChart1"/>
    <dgm:cxn modelId="{58CAAEF4-5E87-7E40-B92E-7BE49B432A92}" type="presParOf" srcId="{C9098096-DA64-D24C-B56B-F09A19A37866}" destId="{46829783-3B0D-D44A-8AEE-D5F1BC5FEB71}" srcOrd="1" destOrd="0" presId="urn:microsoft.com/office/officeart/2005/8/layout/orgChart1"/>
    <dgm:cxn modelId="{FAE2A225-60B4-6945-BCD3-7A52A09536F3}" type="presParOf" srcId="{C30C5E2E-EB13-BD4E-9BCD-1310D0F7F973}" destId="{086877A3-F3F7-044C-9E9D-50D487538434}" srcOrd="1" destOrd="0" presId="urn:microsoft.com/office/officeart/2005/8/layout/orgChart1"/>
    <dgm:cxn modelId="{FD038A69-E748-A840-AD21-56101C309D41}" type="presParOf" srcId="{C30C5E2E-EB13-BD4E-9BCD-1310D0F7F973}" destId="{C3A9ECA5-DF22-CA40-A953-2CDBB3D1528C}" srcOrd="2" destOrd="0" presId="urn:microsoft.com/office/officeart/2005/8/layout/orgChart1"/>
    <dgm:cxn modelId="{C020D505-8D48-E141-B13B-B3290B5997D4}" type="presParOf" srcId="{FD56AC11-0D7B-EE4F-861E-4246CA7DA9C5}" destId="{1BD1A5B1-1CD8-8644-A2E6-64C78CF9DECF}" srcOrd="4" destOrd="0" presId="urn:microsoft.com/office/officeart/2005/8/layout/orgChart1"/>
    <dgm:cxn modelId="{D17C021B-1F30-D940-89B3-8A58290207EA}" type="presParOf" srcId="{FD56AC11-0D7B-EE4F-861E-4246CA7DA9C5}" destId="{734DD039-48E2-E442-BE50-C798C115E185}" srcOrd="5" destOrd="0" presId="urn:microsoft.com/office/officeart/2005/8/layout/orgChart1"/>
    <dgm:cxn modelId="{7BAD1DB4-B3D8-D84B-8B20-97ED86805E60}" type="presParOf" srcId="{734DD039-48E2-E442-BE50-C798C115E185}" destId="{FFD8D962-1944-FD40-89F2-814943167220}" srcOrd="0" destOrd="0" presId="urn:microsoft.com/office/officeart/2005/8/layout/orgChart1"/>
    <dgm:cxn modelId="{CD841369-5D11-0541-86F2-B336B72FAF55}" type="presParOf" srcId="{FFD8D962-1944-FD40-89F2-814943167220}" destId="{12740BB8-A7F1-7946-B369-F93CB4643CE4}" srcOrd="0" destOrd="0" presId="urn:microsoft.com/office/officeart/2005/8/layout/orgChart1"/>
    <dgm:cxn modelId="{F7D6CD53-14D4-7F4F-8850-4169884AC060}" type="presParOf" srcId="{FFD8D962-1944-FD40-89F2-814943167220}" destId="{22BAEB8D-3AF0-AD4C-BB6C-B40F6E136C2B}" srcOrd="1" destOrd="0" presId="urn:microsoft.com/office/officeart/2005/8/layout/orgChart1"/>
    <dgm:cxn modelId="{A9F9ACC7-449B-644A-A356-A585DA700ACB}" type="presParOf" srcId="{734DD039-48E2-E442-BE50-C798C115E185}" destId="{7BD67947-F786-AA4C-8230-72C8763AD087}" srcOrd="1" destOrd="0" presId="urn:microsoft.com/office/officeart/2005/8/layout/orgChart1"/>
    <dgm:cxn modelId="{3AFFD1B2-D2BE-6540-85B7-6ADA29D06881}" type="presParOf" srcId="{734DD039-48E2-E442-BE50-C798C115E185}" destId="{25BDD864-078C-4D45-817A-3DD4A987CF75}" srcOrd="2" destOrd="0" presId="urn:microsoft.com/office/officeart/2005/8/layout/orgChart1"/>
    <dgm:cxn modelId="{1D84CFB7-EF50-D544-B6D8-908208E5720B}" type="presParOf" srcId="{B0EE9174-A6E4-3A49-BAB6-8F0E4E26FDF6}" destId="{853FB602-02E4-004C-8930-27D06C9320C8}" srcOrd="2" destOrd="0" presId="urn:microsoft.com/office/officeart/2005/8/layout/orgChart1"/>
    <dgm:cxn modelId="{9D832C08-19E5-6847-A403-C8BD59840C66}" type="presParOf" srcId="{97B4B3DA-96C8-5047-9107-818CB4CE123A}" destId="{42944F02-4F8F-4542-B7F4-5B6D6974FCE1}" srcOrd="4" destOrd="0" presId="urn:microsoft.com/office/officeart/2005/8/layout/orgChart1"/>
    <dgm:cxn modelId="{F997085D-D667-034C-A392-8799DC061C5B}" type="presParOf" srcId="{97B4B3DA-96C8-5047-9107-818CB4CE123A}" destId="{E125F2D2-488A-F74C-BAC5-B454E8AD68E0}" srcOrd="5" destOrd="0" presId="urn:microsoft.com/office/officeart/2005/8/layout/orgChart1"/>
    <dgm:cxn modelId="{33586994-F6FE-274D-89DC-A019B83B0554}" type="presParOf" srcId="{E125F2D2-488A-F74C-BAC5-B454E8AD68E0}" destId="{D378AF9D-E42A-1E4D-872F-29B2056F9E90}" srcOrd="0" destOrd="0" presId="urn:microsoft.com/office/officeart/2005/8/layout/orgChart1"/>
    <dgm:cxn modelId="{6C01D291-62A9-5248-BD27-AC7D9E936D9A}" type="presParOf" srcId="{D378AF9D-E42A-1E4D-872F-29B2056F9E90}" destId="{13493614-9E24-9844-B476-2E0812577624}" srcOrd="0" destOrd="0" presId="urn:microsoft.com/office/officeart/2005/8/layout/orgChart1"/>
    <dgm:cxn modelId="{2240C85E-32FE-3D42-8F9C-81EBA7831BC5}" type="presParOf" srcId="{D378AF9D-E42A-1E4D-872F-29B2056F9E90}" destId="{A831D3D6-1B4D-BA4E-BCD8-804E895BCDF5}" srcOrd="1" destOrd="0" presId="urn:microsoft.com/office/officeart/2005/8/layout/orgChart1"/>
    <dgm:cxn modelId="{8CBD9408-74B6-FF41-B948-CA7D2A994736}" type="presParOf" srcId="{E125F2D2-488A-F74C-BAC5-B454E8AD68E0}" destId="{A46452FB-B358-754C-A381-1A7E730A004C}" srcOrd="1" destOrd="0" presId="urn:microsoft.com/office/officeart/2005/8/layout/orgChart1"/>
    <dgm:cxn modelId="{9846394F-C668-3044-918A-A1438A76F355}" type="presParOf" srcId="{A46452FB-B358-754C-A381-1A7E730A004C}" destId="{FAD134C7-1766-9646-827F-9E42C244F7A4}" srcOrd="0" destOrd="0" presId="urn:microsoft.com/office/officeart/2005/8/layout/orgChart1"/>
    <dgm:cxn modelId="{B7758DD9-2948-D246-9297-5565043101D4}" type="presParOf" srcId="{A46452FB-B358-754C-A381-1A7E730A004C}" destId="{09A2320A-9701-1040-A601-E0467F76CA68}" srcOrd="1" destOrd="0" presId="urn:microsoft.com/office/officeart/2005/8/layout/orgChart1"/>
    <dgm:cxn modelId="{DF812A62-1943-9F48-8579-4C86357C8989}" type="presParOf" srcId="{09A2320A-9701-1040-A601-E0467F76CA68}" destId="{652C1993-5754-B04D-8F3A-FD1CF9822B78}" srcOrd="0" destOrd="0" presId="urn:microsoft.com/office/officeart/2005/8/layout/orgChart1"/>
    <dgm:cxn modelId="{54D0110A-ED22-8445-B836-C0C2B5FB19A1}" type="presParOf" srcId="{652C1993-5754-B04D-8F3A-FD1CF9822B78}" destId="{425273A8-83AC-874D-B927-B1B130D09C90}" srcOrd="0" destOrd="0" presId="urn:microsoft.com/office/officeart/2005/8/layout/orgChart1"/>
    <dgm:cxn modelId="{8C9D6D26-0AA1-1F42-BF37-E56A068322E2}" type="presParOf" srcId="{652C1993-5754-B04D-8F3A-FD1CF9822B78}" destId="{C65CD389-AF24-DC4F-B2DB-CB31CFB2061F}" srcOrd="1" destOrd="0" presId="urn:microsoft.com/office/officeart/2005/8/layout/orgChart1"/>
    <dgm:cxn modelId="{10670EBB-2721-8340-A67D-0F0BB6677426}" type="presParOf" srcId="{09A2320A-9701-1040-A601-E0467F76CA68}" destId="{DF77E169-D59E-A94A-9CD3-F6C8A96A3112}" srcOrd="1" destOrd="0" presId="urn:microsoft.com/office/officeart/2005/8/layout/orgChart1"/>
    <dgm:cxn modelId="{1CEC0E74-BF1B-6744-A14F-639220739723}" type="presParOf" srcId="{09A2320A-9701-1040-A601-E0467F76CA68}" destId="{033A836A-EAAA-1446-9C52-E761A1B74F9A}" srcOrd="2" destOrd="0" presId="urn:microsoft.com/office/officeart/2005/8/layout/orgChart1"/>
    <dgm:cxn modelId="{3E0E904D-1453-4042-80C2-81A0F1E96E27}" type="presParOf" srcId="{A46452FB-B358-754C-A381-1A7E730A004C}" destId="{D814A359-0BFE-374D-9E00-11D8D03D750F}" srcOrd="2" destOrd="0" presId="urn:microsoft.com/office/officeart/2005/8/layout/orgChart1"/>
    <dgm:cxn modelId="{E7CB2D8A-617F-F242-8D81-9C0AB236B854}" type="presParOf" srcId="{A46452FB-B358-754C-A381-1A7E730A004C}" destId="{AF295568-E720-F748-9AC1-C82C7B854D65}" srcOrd="3" destOrd="0" presId="urn:microsoft.com/office/officeart/2005/8/layout/orgChart1"/>
    <dgm:cxn modelId="{6032B52C-134B-F747-BC91-A978A9531F33}" type="presParOf" srcId="{AF295568-E720-F748-9AC1-C82C7B854D65}" destId="{EF9AE49F-8E18-C843-9E99-1580583BDF46}" srcOrd="0" destOrd="0" presId="urn:microsoft.com/office/officeart/2005/8/layout/orgChart1"/>
    <dgm:cxn modelId="{7A88DBFE-D2A8-874F-9DFD-46285C18354C}" type="presParOf" srcId="{EF9AE49F-8E18-C843-9E99-1580583BDF46}" destId="{1923C1B7-1002-1749-BE35-82DF3605807C}" srcOrd="0" destOrd="0" presId="urn:microsoft.com/office/officeart/2005/8/layout/orgChart1"/>
    <dgm:cxn modelId="{F22CAA70-CAC3-1D44-8222-408367CF7154}" type="presParOf" srcId="{EF9AE49F-8E18-C843-9E99-1580583BDF46}" destId="{42420A33-02FA-724C-996C-23CD9AD8B91E}" srcOrd="1" destOrd="0" presId="urn:microsoft.com/office/officeart/2005/8/layout/orgChart1"/>
    <dgm:cxn modelId="{94928FBB-EEAC-9B4F-9060-95E7E5799B92}" type="presParOf" srcId="{AF295568-E720-F748-9AC1-C82C7B854D65}" destId="{6D973C2B-5A35-614B-B2A8-60C4E9ADFA2F}" srcOrd="1" destOrd="0" presId="urn:microsoft.com/office/officeart/2005/8/layout/orgChart1"/>
    <dgm:cxn modelId="{BF5A69A1-AF50-8B4B-868C-D93836151B73}" type="presParOf" srcId="{AF295568-E720-F748-9AC1-C82C7B854D65}" destId="{48D1F9C4-FB2A-B14B-9A7F-7F8D52E29660}" srcOrd="2" destOrd="0" presId="urn:microsoft.com/office/officeart/2005/8/layout/orgChart1"/>
    <dgm:cxn modelId="{54199B5B-81C0-3746-99E8-A1210154657E}" type="presParOf" srcId="{A46452FB-B358-754C-A381-1A7E730A004C}" destId="{217F5914-C00D-C948-BEEE-A8E0AC5371D9}" srcOrd="4" destOrd="0" presId="urn:microsoft.com/office/officeart/2005/8/layout/orgChart1"/>
    <dgm:cxn modelId="{5BBE2AC2-E3E0-CF41-9BFD-CD9F52AAAEF5}" type="presParOf" srcId="{A46452FB-B358-754C-A381-1A7E730A004C}" destId="{A18D3FCB-BC78-8943-84B8-BBD714161A2C}" srcOrd="5" destOrd="0" presId="urn:microsoft.com/office/officeart/2005/8/layout/orgChart1"/>
    <dgm:cxn modelId="{D18D087B-6626-4242-A7B4-30B4A11B1A28}" type="presParOf" srcId="{A18D3FCB-BC78-8943-84B8-BBD714161A2C}" destId="{E8D82522-0E94-DE46-AD15-23E8E5B0BE70}" srcOrd="0" destOrd="0" presId="urn:microsoft.com/office/officeart/2005/8/layout/orgChart1"/>
    <dgm:cxn modelId="{095879DB-2206-6A47-9FDD-1A3D356496AF}" type="presParOf" srcId="{E8D82522-0E94-DE46-AD15-23E8E5B0BE70}" destId="{CE7FDA8E-D644-F64D-B476-DBC5D9F21C9D}" srcOrd="0" destOrd="0" presId="urn:microsoft.com/office/officeart/2005/8/layout/orgChart1"/>
    <dgm:cxn modelId="{17FA7EBE-3D58-514A-A5FF-7D106FDD329E}" type="presParOf" srcId="{E8D82522-0E94-DE46-AD15-23E8E5B0BE70}" destId="{5D891B7C-7C04-6F47-96D4-A87CF493638D}" srcOrd="1" destOrd="0" presId="urn:microsoft.com/office/officeart/2005/8/layout/orgChart1"/>
    <dgm:cxn modelId="{D4AE46C9-EBB7-4044-812F-CF4659143538}" type="presParOf" srcId="{A18D3FCB-BC78-8943-84B8-BBD714161A2C}" destId="{2AAF3C0E-4DA7-6F4F-A2D7-3F112E1A25FA}" srcOrd="1" destOrd="0" presId="urn:microsoft.com/office/officeart/2005/8/layout/orgChart1"/>
    <dgm:cxn modelId="{A88ED6E1-1927-9045-A652-E63E7D53A8F2}" type="presParOf" srcId="{A18D3FCB-BC78-8943-84B8-BBD714161A2C}" destId="{35727F24-73C2-B64A-8645-362C2EAB265C}" srcOrd="2" destOrd="0" presId="urn:microsoft.com/office/officeart/2005/8/layout/orgChart1"/>
    <dgm:cxn modelId="{5DD04927-B218-124D-9AE7-2897C988C389}" type="presParOf" srcId="{A46452FB-B358-754C-A381-1A7E730A004C}" destId="{2361F358-97A5-1744-AF19-8B9FE1F364E9}" srcOrd="6" destOrd="0" presId="urn:microsoft.com/office/officeart/2005/8/layout/orgChart1"/>
    <dgm:cxn modelId="{C1AD4B49-2948-684F-8ADD-9FE28C08DB2A}" type="presParOf" srcId="{A46452FB-B358-754C-A381-1A7E730A004C}" destId="{07878173-D076-914A-8CD3-53266BA2B6D1}" srcOrd="7" destOrd="0" presId="urn:microsoft.com/office/officeart/2005/8/layout/orgChart1"/>
    <dgm:cxn modelId="{4C14024F-A9B9-004B-AB65-CFB907BC2DA8}" type="presParOf" srcId="{07878173-D076-914A-8CD3-53266BA2B6D1}" destId="{9C568450-A3C0-7A4E-92E5-B0FC5094CDA4}" srcOrd="0" destOrd="0" presId="urn:microsoft.com/office/officeart/2005/8/layout/orgChart1"/>
    <dgm:cxn modelId="{182D8EC5-0CB7-9B43-8E5E-5837CCD00D9B}" type="presParOf" srcId="{9C568450-A3C0-7A4E-92E5-B0FC5094CDA4}" destId="{207EAD01-52E6-204C-BA02-3818FA36A01D}" srcOrd="0" destOrd="0" presId="urn:microsoft.com/office/officeart/2005/8/layout/orgChart1"/>
    <dgm:cxn modelId="{462AC2B8-8270-664C-BB17-ED605BC41AA4}" type="presParOf" srcId="{9C568450-A3C0-7A4E-92E5-B0FC5094CDA4}" destId="{29D6F02B-92E0-C946-818C-5C7E9FD70476}" srcOrd="1" destOrd="0" presId="urn:microsoft.com/office/officeart/2005/8/layout/orgChart1"/>
    <dgm:cxn modelId="{5DA579D9-3766-E744-8D3B-937AD289E3CA}" type="presParOf" srcId="{07878173-D076-914A-8CD3-53266BA2B6D1}" destId="{7FE8D990-29D1-B244-B14C-7940E5BB50F6}" srcOrd="1" destOrd="0" presId="urn:microsoft.com/office/officeart/2005/8/layout/orgChart1"/>
    <dgm:cxn modelId="{A40C4EAA-DC3C-D74D-A55E-02D15F53D89B}" type="presParOf" srcId="{07878173-D076-914A-8CD3-53266BA2B6D1}" destId="{E304D1DB-3341-5E4A-9E5A-0F800BC8AB15}" srcOrd="2" destOrd="0" presId="urn:microsoft.com/office/officeart/2005/8/layout/orgChart1"/>
    <dgm:cxn modelId="{36553629-D988-A644-8C72-BBE96FD89413}" type="presParOf" srcId="{E125F2D2-488A-F74C-BAC5-B454E8AD68E0}" destId="{A7238AA2-1000-1E4B-B7FB-343BD0B6B8EB}" srcOrd="2" destOrd="0" presId="urn:microsoft.com/office/officeart/2005/8/layout/orgChart1"/>
    <dgm:cxn modelId="{8C24EDBF-C314-9B42-B3BB-A91B3AAEB056}" type="presParOf" srcId="{97B4B3DA-96C8-5047-9107-818CB4CE123A}" destId="{D177A8E3-5C8F-CE44-9A22-EE009CAD5B10}" srcOrd="6" destOrd="0" presId="urn:microsoft.com/office/officeart/2005/8/layout/orgChart1"/>
    <dgm:cxn modelId="{FA33DBFB-CDDD-0E45-BDED-35672435D886}" type="presParOf" srcId="{97B4B3DA-96C8-5047-9107-818CB4CE123A}" destId="{E041F186-4936-E140-B793-E05B3660A743}" srcOrd="7" destOrd="0" presId="urn:microsoft.com/office/officeart/2005/8/layout/orgChart1"/>
    <dgm:cxn modelId="{93EB8C89-677D-B043-9F83-C27CDF877FF7}" type="presParOf" srcId="{E041F186-4936-E140-B793-E05B3660A743}" destId="{52A7DE45-1263-3343-A4C3-8627D87859C5}" srcOrd="0" destOrd="0" presId="urn:microsoft.com/office/officeart/2005/8/layout/orgChart1"/>
    <dgm:cxn modelId="{6CA10D99-BA41-704B-9A77-9D42184F4CC8}" type="presParOf" srcId="{52A7DE45-1263-3343-A4C3-8627D87859C5}" destId="{AD1DE258-36F2-2340-A9B7-EF77C244A27D}" srcOrd="0" destOrd="0" presId="urn:microsoft.com/office/officeart/2005/8/layout/orgChart1"/>
    <dgm:cxn modelId="{F38CF146-1BAE-E54C-821C-EB3057546B2F}" type="presParOf" srcId="{52A7DE45-1263-3343-A4C3-8627D87859C5}" destId="{830694DC-6CF4-1F49-BE15-0E3849EFEAF5}" srcOrd="1" destOrd="0" presId="urn:microsoft.com/office/officeart/2005/8/layout/orgChart1"/>
    <dgm:cxn modelId="{7AA414D2-F948-7A43-8D66-117E72ACDA44}" type="presParOf" srcId="{E041F186-4936-E140-B793-E05B3660A743}" destId="{3801F4E5-1399-FD44-AACC-09F8A69626AD}" srcOrd="1" destOrd="0" presId="urn:microsoft.com/office/officeart/2005/8/layout/orgChart1"/>
    <dgm:cxn modelId="{A1E6C2CE-EDF9-2846-95C5-C251AC9E2FFA}" type="presParOf" srcId="{3801F4E5-1399-FD44-AACC-09F8A69626AD}" destId="{D54FAF1E-7D92-C748-A41E-6DA8F95BE626}" srcOrd="0" destOrd="0" presId="urn:microsoft.com/office/officeart/2005/8/layout/orgChart1"/>
    <dgm:cxn modelId="{D383C0F1-44DF-6C44-B691-3608F3B23C53}" type="presParOf" srcId="{3801F4E5-1399-FD44-AACC-09F8A69626AD}" destId="{E5B4CE70-44EC-494A-8A46-BD6532335E60}" srcOrd="1" destOrd="0" presId="urn:microsoft.com/office/officeart/2005/8/layout/orgChart1"/>
    <dgm:cxn modelId="{F6719BB9-C2D1-E241-95A2-891428754EF6}" type="presParOf" srcId="{E5B4CE70-44EC-494A-8A46-BD6532335E60}" destId="{4AA8A9BC-E4EE-BD46-AF6D-577AC864127C}" srcOrd="0" destOrd="0" presId="urn:microsoft.com/office/officeart/2005/8/layout/orgChart1"/>
    <dgm:cxn modelId="{3932E071-2FAC-8947-8530-C7A127AEA5EE}" type="presParOf" srcId="{4AA8A9BC-E4EE-BD46-AF6D-577AC864127C}" destId="{48F5D5E5-035C-D042-99D0-D7B512AB2182}" srcOrd="0" destOrd="0" presId="urn:microsoft.com/office/officeart/2005/8/layout/orgChart1"/>
    <dgm:cxn modelId="{B4C55507-8118-B248-909B-4A51F89C130A}" type="presParOf" srcId="{4AA8A9BC-E4EE-BD46-AF6D-577AC864127C}" destId="{A6603D40-2412-3449-B490-0BCB4B00639B}" srcOrd="1" destOrd="0" presId="urn:microsoft.com/office/officeart/2005/8/layout/orgChart1"/>
    <dgm:cxn modelId="{2D61A8CB-C5D6-0C4B-8480-84258FB28CAE}" type="presParOf" srcId="{E5B4CE70-44EC-494A-8A46-BD6532335E60}" destId="{AFDF52A8-7CAE-9547-8166-DC47B805D8DA}" srcOrd="1" destOrd="0" presId="urn:microsoft.com/office/officeart/2005/8/layout/orgChart1"/>
    <dgm:cxn modelId="{2239AFE8-A596-564A-B480-D164AD721BD4}" type="presParOf" srcId="{E5B4CE70-44EC-494A-8A46-BD6532335E60}" destId="{AD23FD33-3232-A040-8AAC-1F29D9AFED33}" srcOrd="2" destOrd="0" presId="urn:microsoft.com/office/officeart/2005/8/layout/orgChart1"/>
    <dgm:cxn modelId="{0955CC97-4655-C04B-9E2A-98BF2B941C1E}" type="presParOf" srcId="{3801F4E5-1399-FD44-AACC-09F8A69626AD}" destId="{BB98DFC6-589F-3340-A0E5-5872C9772E02}" srcOrd="2" destOrd="0" presId="urn:microsoft.com/office/officeart/2005/8/layout/orgChart1"/>
    <dgm:cxn modelId="{F2BD3733-3234-0B47-A5BA-539FAF0FA0DC}" type="presParOf" srcId="{3801F4E5-1399-FD44-AACC-09F8A69626AD}" destId="{0D4D3F78-E369-034E-99EE-6909B1375732}" srcOrd="3" destOrd="0" presId="urn:microsoft.com/office/officeart/2005/8/layout/orgChart1"/>
    <dgm:cxn modelId="{7B7BFE7B-DCF9-624C-9A4F-F5DAA3E989B4}" type="presParOf" srcId="{0D4D3F78-E369-034E-99EE-6909B1375732}" destId="{E3FEFACF-9370-9642-9896-C1730A9FF1E1}" srcOrd="0" destOrd="0" presId="urn:microsoft.com/office/officeart/2005/8/layout/orgChart1"/>
    <dgm:cxn modelId="{8CA539AE-C228-B248-94B9-DB283E58F61A}" type="presParOf" srcId="{E3FEFACF-9370-9642-9896-C1730A9FF1E1}" destId="{E0ADB69B-1E4C-184F-BE83-BF834FDA449E}" srcOrd="0" destOrd="0" presId="urn:microsoft.com/office/officeart/2005/8/layout/orgChart1"/>
    <dgm:cxn modelId="{825CEB00-3B80-DF43-91F6-A6F7A8E96E7F}" type="presParOf" srcId="{E3FEFACF-9370-9642-9896-C1730A9FF1E1}" destId="{BDD73EB4-7DA6-4942-B047-3B9D4ED575B0}" srcOrd="1" destOrd="0" presId="urn:microsoft.com/office/officeart/2005/8/layout/orgChart1"/>
    <dgm:cxn modelId="{8C546A9B-5E2C-324C-AE2F-28E4F1F466E6}" type="presParOf" srcId="{0D4D3F78-E369-034E-99EE-6909B1375732}" destId="{4589DC35-35B6-2B42-AE31-27A4C907A07C}" srcOrd="1" destOrd="0" presId="urn:microsoft.com/office/officeart/2005/8/layout/orgChart1"/>
    <dgm:cxn modelId="{751FDFA6-B2F9-894A-89D1-61572F32A328}" type="presParOf" srcId="{0D4D3F78-E369-034E-99EE-6909B1375732}" destId="{83D762FF-AED4-2548-A840-F46E04F5D40D}" srcOrd="2" destOrd="0" presId="urn:microsoft.com/office/officeart/2005/8/layout/orgChart1"/>
    <dgm:cxn modelId="{00059E61-5C10-3540-B54E-AABBE945E512}" type="presParOf" srcId="{3801F4E5-1399-FD44-AACC-09F8A69626AD}" destId="{362BEE9A-E317-1B49-A4ED-63B62661724A}" srcOrd="4" destOrd="0" presId="urn:microsoft.com/office/officeart/2005/8/layout/orgChart1"/>
    <dgm:cxn modelId="{0C2DB881-8792-9E43-BA13-578CBF2AED98}" type="presParOf" srcId="{3801F4E5-1399-FD44-AACC-09F8A69626AD}" destId="{1A6F7084-0DA6-2B4C-BEBC-A8839F5DAF38}" srcOrd="5" destOrd="0" presId="urn:microsoft.com/office/officeart/2005/8/layout/orgChart1"/>
    <dgm:cxn modelId="{29F3E5EF-2EDC-F449-BFEC-3F063D2CB03B}" type="presParOf" srcId="{1A6F7084-0DA6-2B4C-BEBC-A8839F5DAF38}" destId="{0574EED5-C261-924B-8DE3-79DA55B79DD4}" srcOrd="0" destOrd="0" presId="urn:microsoft.com/office/officeart/2005/8/layout/orgChart1"/>
    <dgm:cxn modelId="{727ECFA6-4398-3240-A2F0-6D69490EE5B8}" type="presParOf" srcId="{0574EED5-C261-924B-8DE3-79DA55B79DD4}" destId="{26E92E6D-4679-D548-88A3-37EA450BBDEE}" srcOrd="0" destOrd="0" presId="urn:microsoft.com/office/officeart/2005/8/layout/orgChart1"/>
    <dgm:cxn modelId="{C54C589A-5CA7-4B47-907C-899BCEB81B29}" type="presParOf" srcId="{0574EED5-C261-924B-8DE3-79DA55B79DD4}" destId="{3CA478FA-5615-2D43-A0F9-BD3E236092CC}" srcOrd="1" destOrd="0" presId="urn:microsoft.com/office/officeart/2005/8/layout/orgChart1"/>
    <dgm:cxn modelId="{2E5AAF17-B092-3444-8D87-056B14288019}" type="presParOf" srcId="{1A6F7084-0DA6-2B4C-BEBC-A8839F5DAF38}" destId="{68293580-C1F7-3440-986C-230E547EF53A}" srcOrd="1" destOrd="0" presId="urn:microsoft.com/office/officeart/2005/8/layout/orgChart1"/>
    <dgm:cxn modelId="{9C55BFE8-EF71-C04F-9F8B-06E51101C285}" type="presParOf" srcId="{1A6F7084-0DA6-2B4C-BEBC-A8839F5DAF38}" destId="{6A4CAB05-9A06-E44F-A5E2-CCF47EAE9090}" srcOrd="2" destOrd="0" presId="urn:microsoft.com/office/officeart/2005/8/layout/orgChart1"/>
    <dgm:cxn modelId="{BE4E97BE-EAEC-1843-A5E6-36512CB2D484}" type="presParOf" srcId="{3801F4E5-1399-FD44-AACC-09F8A69626AD}" destId="{84984AAF-442B-D64B-B16C-B84AF116A9AD}" srcOrd="6" destOrd="0" presId="urn:microsoft.com/office/officeart/2005/8/layout/orgChart1"/>
    <dgm:cxn modelId="{329FE0E5-A48B-E144-BEFD-FF93839584A9}" type="presParOf" srcId="{3801F4E5-1399-FD44-AACC-09F8A69626AD}" destId="{FC0EF517-4C0C-6C4C-9D40-831AA690CEA1}" srcOrd="7" destOrd="0" presId="urn:microsoft.com/office/officeart/2005/8/layout/orgChart1"/>
    <dgm:cxn modelId="{6A12E8EE-20B8-E74F-B500-101D8E3CB0ED}" type="presParOf" srcId="{FC0EF517-4C0C-6C4C-9D40-831AA690CEA1}" destId="{A7E26268-0B44-E34E-8516-4CD6001AC600}" srcOrd="0" destOrd="0" presId="urn:microsoft.com/office/officeart/2005/8/layout/orgChart1"/>
    <dgm:cxn modelId="{A7734350-B0CF-204B-B16E-E6F2C2C9B53A}" type="presParOf" srcId="{A7E26268-0B44-E34E-8516-4CD6001AC600}" destId="{9514EE2B-3B63-4649-9AB6-46FDDD3C1013}" srcOrd="0" destOrd="0" presId="urn:microsoft.com/office/officeart/2005/8/layout/orgChart1"/>
    <dgm:cxn modelId="{841979CB-8DB2-0D40-894B-8757FA9C814D}" type="presParOf" srcId="{A7E26268-0B44-E34E-8516-4CD6001AC600}" destId="{F99005C9-D0F7-EA46-942D-834BD1A54C46}" srcOrd="1" destOrd="0" presId="urn:microsoft.com/office/officeart/2005/8/layout/orgChart1"/>
    <dgm:cxn modelId="{187593E6-E3D5-AF4D-84C2-2A38217BA9C6}" type="presParOf" srcId="{FC0EF517-4C0C-6C4C-9D40-831AA690CEA1}" destId="{37BF8CDB-44B5-3B48-94FF-A17AF9C23280}" srcOrd="1" destOrd="0" presId="urn:microsoft.com/office/officeart/2005/8/layout/orgChart1"/>
    <dgm:cxn modelId="{A52F98DA-2E7C-6440-8633-D1727DEB94BA}" type="presParOf" srcId="{FC0EF517-4C0C-6C4C-9D40-831AA690CEA1}" destId="{173D776F-5576-D948-A5B1-04E628EF0AE7}" srcOrd="2" destOrd="0" presId="urn:microsoft.com/office/officeart/2005/8/layout/orgChart1"/>
    <dgm:cxn modelId="{7F74AC9F-3BBB-6F4F-BA49-EB77921A4CA7}" type="presParOf" srcId="{E041F186-4936-E140-B793-E05B3660A743}" destId="{6B6BE8A2-CA6D-CE4E-9273-397D33D10F4B}" srcOrd="2" destOrd="0" presId="urn:microsoft.com/office/officeart/2005/8/layout/orgChart1"/>
    <dgm:cxn modelId="{7AF89C33-87B4-6D4F-B96A-7AD943B663ED}" type="presParOf" srcId="{97B4B3DA-96C8-5047-9107-818CB4CE123A}" destId="{CCD31EB4-8EB7-2940-932D-0A8C701193DA}" srcOrd="8" destOrd="0" presId="urn:microsoft.com/office/officeart/2005/8/layout/orgChart1"/>
    <dgm:cxn modelId="{83A0C01C-85AF-B04E-B300-96BADE130B43}" type="presParOf" srcId="{97B4B3DA-96C8-5047-9107-818CB4CE123A}" destId="{4CFE8B01-E24B-0D4D-9EB3-AEF4AA1ADF39}" srcOrd="9" destOrd="0" presId="urn:microsoft.com/office/officeart/2005/8/layout/orgChart1"/>
    <dgm:cxn modelId="{F5C29128-B250-C248-8E0A-88B02D3A9F85}" type="presParOf" srcId="{4CFE8B01-E24B-0D4D-9EB3-AEF4AA1ADF39}" destId="{0FF80200-1289-FE43-BD37-530920E2C682}" srcOrd="0" destOrd="0" presId="urn:microsoft.com/office/officeart/2005/8/layout/orgChart1"/>
    <dgm:cxn modelId="{C00EF056-ADE8-CC4B-B35C-2D48DE16A175}" type="presParOf" srcId="{0FF80200-1289-FE43-BD37-530920E2C682}" destId="{275ECF08-BC38-CE40-96A5-95293F2728DE}" srcOrd="0" destOrd="0" presId="urn:microsoft.com/office/officeart/2005/8/layout/orgChart1"/>
    <dgm:cxn modelId="{32EB1CA7-7AE3-DC4D-882B-0B76F10C4DA9}" type="presParOf" srcId="{0FF80200-1289-FE43-BD37-530920E2C682}" destId="{82F05B2C-6AA0-364C-A282-6CD453149576}" srcOrd="1" destOrd="0" presId="urn:microsoft.com/office/officeart/2005/8/layout/orgChart1"/>
    <dgm:cxn modelId="{2518D3D1-ECD3-9045-8400-263C4DD40F84}" type="presParOf" srcId="{4CFE8B01-E24B-0D4D-9EB3-AEF4AA1ADF39}" destId="{8F94D989-C0D4-EB4D-AAB5-F9DDC306C61D}" srcOrd="1" destOrd="0" presId="urn:microsoft.com/office/officeart/2005/8/layout/orgChart1"/>
    <dgm:cxn modelId="{138AFCC7-94BC-9943-BDC6-321E8FC944B0}" type="presParOf" srcId="{8F94D989-C0D4-EB4D-AAB5-F9DDC306C61D}" destId="{6F2AD631-2581-1249-8328-1362E0E5F1F2}" srcOrd="0" destOrd="0" presId="urn:microsoft.com/office/officeart/2005/8/layout/orgChart1"/>
    <dgm:cxn modelId="{00200046-8D21-E64D-925A-4202E2F978BB}" type="presParOf" srcId="{8F94D989-C0D4-EB4D-AAB5-F9DDC306C61D}" destId="{705A3796-B6C3-5C44-99A3-622CCAB5F3D9}" srcOrd="1" destOrd="0" presId="urn:microsoft.com/office/officeart/2005/8/layout/orgChart1"/>
    <dgm:cxn modelId="{D5EDE942-C0B6-9449-B113-A05B428B122C}" type="presParOf" srcId="{705A3796-B6C3-5C44-99A3-622CCAB5F3D9}" destId="{F158B274-F21C-4946-AA1B-9E4B80D5CF2A}" srcOrd="0" destOrd="0" presId="urn:microsoft.com/office/officeart/2005/8/layout/orgChart1"/>
    <dgm:cxn modelId="{8EA4A4B6-9E09-D348-8E95-0FFCE2497A9A}" type="presParOf" srcId="{F158B274-F21C-4946-AA1B-9E4B80D5CF2A}" destId="{E99C8F53-BE95-7A45-8F5C-3F392B9FBF12}" srcOrd="0" destOrd="0" presId="urn:microsoft.com/office/officeart/2005/8/layout/orgChart1"/>
    <dgm:cxn modelId="{3DA679CF-0E87-F742-AD9E-4E0DE75D81EE}" type="presParOf" srcId="{F158B274-F21C-4946-AA1B-9E4B80D5CF2A}" destId="{966120A3-A308-3C4D-BADC-A49EC03F4F46}" srcOrd="1" destOrd="0" presId="urn:microsoft.com/office/officeart/2005/8/layout/orgChart1"/>
    <dgm:cxn modelId="{A53FB390-7C62-9341-9B21-F1EEA1EF7ED5}" type="presParOf" srcId="{705A3796-B6C3-5C44-99A3-622CCAB5F3D9}" destId="{82AA1524-16FC-954D-9C1F-7CD68E1992A8}" srcOrd="1" destOrd="0" presId="urn:microsoft.com/office/officeart/2005/8/layout/orgChart1"/>
    <dgm:cxn modelId="{A64FF432-A8EA-BF44-A31A-609F7155876F}" type="presParOf" srcId="{705A3796-B6C3-5C44-99A3-622CCAB5F3D9}" destId="{1AA104C9-3CCC-F741-A15B-F703B30E0291}" srcOrd="2" destOrd="0" presId="urn:microsoft.com/office/officeart/2005/8/layout/orgChart1"/>
    <dgm:cxn modelId="{A53C1EA2-6DC6-A640-AD85-E4DD1424299B}" type="presParOf" srcId="{8F94D989-C0D4-EB4D-AAB5-F9DDC306C61D}" destId="{8CC081F5-56E5-8A43-BFBC-4743FF73F268}" srcOrd="2" destOrd="0" presId="urn:microsoft.com/office/officeart/2005/8/layout/orgChart1"/>
    <dgm:cxn modelId="{CFD2DB8E-3491-414F-B104-F47D7DB38F77}" type="presParOf" srcId="{8F94D989-C0D4-EB4D-AAB5-F9DDC306C61D}" destId="{2F239DE8-C890-014F-B990-945AF9948719}" srcOrd="3" destOrd="0" presId="urn:microsoft.com/office/officeart/2005/8/layout/orgChart1"/>
    <dgm:cxn modelId="{11238AF6-28EE-9A49-8FC9-64E5F2E16086}" type="presParOf" srcId="{2F239DE8-C890-014F-B990-945AF9948719}" destId="{BDC8B8FB-252A-2942-89F7-8C4E3156F414}" srcOrd="0" destOrd="0" presId="urn:microsoft.com/office/officeart/2005/8/layout/orgChart1"/>
    <dgm:cxn modelId="{A92E66B5-F4DF-0F4E-8CA8-00DC2FC742AD}" type="presParOf" srcId="{BDC8B8FB-252A-2942-89F7-8C4E3156F414}" destId="{6E9731EA-59C8-3D4C-BFED-B4DD5DA76D40}" srcOrd="0" destOrd="0" presId="urn:microsoft.com/office/officeart/2005/8/layout/orgChart1"/>
    <dgm:cxn modelId="{EDB46179-2DEA-2845-8615-7E196DAED566}" type="presParOf" srcId="{BDC8B8FB-252A-2942-89F7-8C4E3156F414}" destId="{5B9B7EA7-1D70-4A41-B53D-D9A1DE68730A}" srcOrd="1" destOrd="0" presId="urn:microsoft.com/office/officeart/2005/8/layout/orgChart1"/>
    <dgm:cxn modelId="{2D54C9FB-2FFE-574D-B210-532FC59FEA74}" type="presParOf" srcId="{2F239DE8-C890-014F-B990-945AF9948719}" destId="{6350294A-8CE3-0343-A979-7B1B6D34A5B2}" srcOrd="1" destOrd="0" presId="urn:microsoft.com/office/officeart/2005/8/layout/orgChart1"/>
    <dgm:cxn modelId="{453E0806-C7EA-2648-B7C1-DB2FC3DE320D}" type="presParOf" srcId="{2F239DE8-C890-014F-B990-945AF9948719}" destId="{49C6CD05-1658-0141-AC9E-BFC5DE9EC756}" srcOrd="2" destOrd="0" presId="urn:microsoft.com/office/officeart/2005/8/layout/orgChart1"/>
    <dgm:cxn modelId="{2CB4EB03-01A2-6C48-8BC4-BA52AD3CFE5B}" type="presParOf" srcId="{8F94D989-C0D4-EB4D-AAB5-F9DDC306C61D}" destId="{5EEA9CB9-9FB4-D446-AFC1-1962EE2B84D1}" srcOrd="4" destOrd="0" presId="urn:microsoft.com/office/officeart/2005/8/layout/orgChart1"/>
    <dgm:cxn modelId="{CC265C8D-005B-E84E-B29B-7713ABCFA812}" type="presParOf" srcId="{8F94D989-C0D4-EB4D-AAB5-F9DDC306C61D}" destId="{3D0774CC-DE65-6D40-9F63-0AE4E05B3B1C}" srcOrd="5" destOrd="0" presId="urn:microsoft.com/office/officeart/2005/8/layout/orgChart1"/>
    <dgm:cxn modelId="{DC78DA0B-43C7-5146-8D8B-7376C95B2F58}" type="presParOf" srcId="{3D0774CC-DE65-6D40-9F63-0AE4E05B3B1C}" destId="{B16D4663-9F6E-7F4E-8AA5-57E92B484DFE}" srcOrd="0" destOrd="0" presId="urn:microsoft.com/office/officeart/2005/8/layout/orgChart1"/>
    <dgm:cxn modelId="{191B8B17-DCCA-CE49-867B-D9A0BC3BEF25}" type="presParOf" srcId="{B16D4663-9F6E-7F4E-8AA5-57E92B484DFE}" destId="{338204B8-76A8-294E-AF5E-CEC13E4E59B4}" srcOrd="0" destOrd="0" presId="urn:microsoft.com/office/officeart/2005/8/layout/orgChart1"/>
    <dgm:cxn modelId="{98955DD1-8F95-754C-8552-3F2D2F95F23D}" type="presParOf" srcId="{B16D4663-9F6E-7F4E-8AA5-57E92B484DFE}" destId="{F38C3C67-47A8-744F-B615-72DA74E09FCA}" srcOrd="1" destOrd="0" presId="urn:microsoft.com/office/officeart/2005/8/layout/orgChart1"/>
    <dgm:cxn modelId="{6660D05B-D502-8F4E-B152-6664EE36EB22}" type="presParOf" srcId="{3D0774CC-DE65-6D40-9F63-0AE4E05B3B1C}" destId="{3E373B28-735E-1B46-B0CC-906885EAC28F}" srcOrd="1" destOrd="0" presId="urn:microsoft.com/office/officeart/2005/8/layout/orgChart1"/>
    <dgm:cxn modelId="{8582D2F1-9E34-4B4F-8199-D766C013A4FB}" type="presParOf" srcId="{3D0774CC-DE65-6D40-9F63-0AE4E05B3B1C}" destId="{82BBD852-32F0-6944-B205-8CBA3AF89CA4}" srcOrd="2" destOrd="0" presId="urn:microsoft.com/office/officeart/2005/8/layout/orgChart1"/>
    <dgm:cxn modelId="{4317778B-06B5-3E4C-B7A2-1ECF30DA39A6}" type="presParOf" srcId="{8F94D989-C0D4-EB4D-AAB5-F9DDC306C61D}" destId="{DB5E31E1-7456-1041-916A-C903CF77F0EF}" srcOrd="6" destOrd="0" presId="urn:microsoft.com/office/officeart/2005/8/layout/orgChart1"/>
    <dgm:cxn modelId="{FE700E7E-7C56-2A4E-92C5-77461DCAF2B6}" type="presParOf" srcId="{8F94D989-C0D4-EB4D-AAB5-F9DDC306C61D}" destId="{B95C3519-06E4-E24F-B2B6-B4E34392AF7C}" srcOrd="7" destOrd="0" presId="urn:microsoft.com/office/officeart/2005/8/layout/orgChart1"/>
    <dgm:cxn modelId="{35BA59D8-970E-A44F-9758-DE35BD42C864}" type="presParOf" srcId="{B95C3519-06E4-E24F-B2B6-B4E34392AF7C}" destId="{4215A29E-7342-7D41-A34E-1F2E1B509FFB}" srcOrd="0" destOrd="0" presId="urn:microsoft.com/office/officeart/2005/8/layout/orgChart1"/>
    <dgm:cxn modelId="{36C363F2-0C88-0A45-A24A-F0A1CE09FC33}" type="presParOf" srcId="{4215A29E-7342-7D41-A34E-1F2E1B509FFB}" destId="{CFCE63F4-A0A1-4E47-ABE3-984E944ADE81}" srcOrd="0" destOrd="0" presId="urn:microsoft.com/office/officeart/2005/8/layout/orgChart1"/>
    <dgm:cxn modelId="{0EF54177-ACC7-2D4E-8103-6F3C20C06EE3}" type="presParOf" srcId="{4215A29E-7342-7D41-A34E-1F2E1B509FFB}" destId="{5F70608C-AD5A-F54C-95E2-1F6341B7F3A0}" srcOrd="1" destOrd="0" presId="urn:microsoft.com/office/officeart/2005/8/layout/orgChart1"/>
    <dgm:cxn modelId="{D185379C-67E0-7147-94B8-F5322119144A}" type="presParOf" srcId="{B95C3519-06E4-E24F-B2B6-B4E34392AF7C}" destId="{03137A2F-195E-EC40-8B35-4E4F604B9F77}" srcOrd="1" destOrd="0" presId="urn:microsoft.com/office/officeart/2005/8/layout/orgChart1"/>
    <dgm:cxn modelId="{910FAEB7-8C81-2045-8BCE-5564DC34208E}" type="presParOf" srcId="{B95C3519-06E4-E24F-B2B6-B4E34392AF7C}" destId="{16EB5AB6-7F91-B945-B7FC-9E172862E6DF}" srcOrd="2" destOrd="0" presId="urn:microsoft.com/office/officeart/2005/8/layout/orgChart1"/>
    <dgm:cxn modelId="{1B8B1279-D398-304F-8BEF-DA34F1D16973}" type="presParOf" srcId="{4CFE8B01-E24B-0D4D-9EB3-AEF4AA1ADF39}" destId="{9B8848C3-9029-DE48-B0A5-F6A2FFD17AC6}" srcOrd="2" destOrd="0" presId="urn:microsoft.com/office/officeart/2005/8/layout/orgChart1"/>
    <dgm:cxn modelId="{6E7F0E18-64E8-214E-AE54-97C17E461E3D}" type="presParOf" srcId="{97B4B3DA-96C8-5047-9107-818CB4CE123A}" destId="{BD779518-2FE7-7945-A220-F5B4AA60CE17}" srcOrd="10" destOrd="0" presId="urn:microsoft.com/office/officeart/2005/8/layout/orgChart1"/>
    <dgm:cxn modelId="{9D5207E4-6DB5-F248-B353-929973587CAD}" type="presParOf" srcId="{97B4B3DA-96C8-5047-9107-818CB4CE123A}" destId="{6FB77F1A-BE5C-8643-92CE-98ED496C5299}" srcOrd="11" destOrd="0" presId="urn:microsoft.com/office/officeart/2005/8/layout/orgChart1"/>
    <dgm:cxn modelId="{792588A1-768B-A74C-891A-E792C344F629}" type="presParOf" srcId="{6FB77F1A-BE5C-8643-92CE-98ED496C5299}" destId="{10F92325-DE7D-B54F-9E8C-20A90FA554C9}" srcOrd="0" destOrd="0" presId="urn:microsoft.com/office/officeart/2005/8/layout/orgChart1"/>
    <dgm:cxn modelId="{D9A93579-FD58-DD43-9BCC-5CF8851A56D7}" type="presParOf" srcId="{10F92325-DE7D-B54F-9E8C-20A90FA554C9}" destId="{D913A3E5-7789-A843-8E0D-DCC19A477AA7}" srcOrd="0" destOrd="0" presId="urn:microsoft.com/office/officeart/2005/8/layout/orgChart1"/>
    <dgm:cxn modelId="{F38BA4F2-2AFA-7A46-84B7-CC3D6BC5BBC7}" type="presParOf" srcId="{10F92325-DE7D-B54F-9E8C-20A90FA554C9}" destId="{DF638ED4-96BC-AB48-AC57-D0E056F69F6C}" srcOrd="1" destOrd="0" presId="urn:microsoft.com/office/officeart/2005/8/layout/orgChart1"/>
    <dgm:cxn modelId="{4B411437-8023-674F-9029-170596AF31BB}" type="presParOf" srcId="{6FB77F1A-BE5C-8643-92CE-98ED496C5299}" destId="{88E7CA00-F8D8-5940-A3C2-C7F695C32313}" srcOrd="1" destOrd="0" presId="urn:microsoft.com/office/officeart/2005/8/layout/orgChart1"/>
    <dgm:cxn modelId="{89AD25D7-7B03-9943-A89B-E2EAA6CAB375}" type="presParOf" srcId="{88E7CA00-F8D8-5940-A3C2-C7F695C32313}" destId="{FCF4E39D-5A5F-924A-9AF8-377D72E74FAD}" srcOrd="0" destOrd="0" presId="urn:microsoft.com/office/officeart/2005/8/layout/orgChart1"/>
    <dgm:cxn modelId="{E058F516-3CE4-9B48-8CDC-179C86C8C266}" type="presParOf" srcId="{88E7CA00-F8D8-5940-A3C2-C7F695C32313}" destId="{5FBED8CF-74DB-144E-8708-610734A7D3BF}" srcOrd="1" destOrd="0" presId="urn:microsoft.com/office/officeart/2005/8/layout/orgChart1"/>
    <dgm:cxn modelId="{800EFDB5-1670-EC40-99E7-FB6A5CE12D0A}" type="presParOf" srcId="{5FBED8CF-74DB-144E-8708-610734A7D3BF}" destId="{5F7AF9F7-32A9-C347-AD26-3256CBC48339}" srcOrd="0" destOrd="0" presId="urn:microsoft.com/office/officeart/2005/8/layout/orgChart1"/>
    <dgm:cxn modelId="{6E3C4131-F592-E644-8F04-DB963D2A7708}" type="presParOf" srcId="{5F7AF9F7-32A9-C347-AD26-3256CBC48339}" destId="{EB9B26E7-81CE-B546-AEA7-B5C193D0B7E7}" srcOrd="0" destOrd="0" presId="urn:microsoft.com/office/officeart/2005/8/layout/orgChart1"/>
    <dgm:cxn modelId="{4A7E7340-7D2B-7240-9318-C078C74EA5E3}" type="presParOf" srcId="{5F7AF9F7-32A9-C347-AD26-3256CBC48339}" destId="{4CBC9142-1831-9944-AB0B-68635FEAB698}" srcOrd="1" destOrd="0" presId="urn:microsoft.com/office/officeart/2005/8/layout/orgChart1"/>
    <dgm:cxn modelId="{71365C24-A4A8-704F-BB92-5EA11C56B39F}" type="presParOf" srcId="{5FBED8CF-74DB-144E-8708-610734A7D3BF}" destId="{6C3931E2-BE67-C547-AD74-CC9984B54C5E}" srcOrd="1" destOrd="0" presId="urn:microsoft.com/office/officeart/2005/8/layout/orgChart1"/>
    <dgm:cxn modelId="{A055C9ED-22F6-DA43-862F-58A062BC5376}" type="presParOf" srcId="{5FBED8CF-74DB-144E-8708-610734A7D3BF}" destId="{638BC868-77E1-5348-B06A-4971ED0CF2FB}" srcOrd="2" destOrd="0" presId="urn:microsoft.com/office/officeart/2005/8/layout/orgChart1"/>
    <dgm:cxn modelId="{98778844-DB0E-7146-A939-1582DC031251}" type="presParOf" srcId="{88E7CA00-F8D8-5940-A3C2-C7F695C32313}" destId="{AB429045-3AAD-354B-BAA6-907FC0C6EC68}" srcOrd="2" destOrd="0" presId="urn:microsoft.com/office/officeart/2005/8/layout/orgChart1"/>
    <dgm:cxn modelId="{95D8253B-41FC-354B-B893-6744DEBBE0D9}" type="presParOf" srcId="{88E7CA00-F8D8-5940-A3C2-C7F695C32313}" destId="{C1636B0F-DBD0-5E49-A3BD-B180675A0C29}" srcOrd="3" destOrd="0" presId="urn:microsoft.com/office/officeart/2005/8/layout/orgChart1"/>
    <dgm:cxn modelId="{4C55A5DA-EB0E-244A-9559-450FC7811292}" type="presParOf" srcId="{C1636B0F-DBD0-5E49-A3BD-B180675A0C29}" destId="{07B4A50E-3945-3045-83B2-662126716F1C}" srcOrd="0" destOrd="0" presId="urn:microsoft.com/office/officeart/2005/8/layout/orgChart1"/>
    <dgm:cxn modelId="{C003A29B-8C99-CF4F-AAD8-3C40365B675A}" type="presParOf" srcId="{07B4A50E-3945-3045-83B2-662126716F1C}" destId="{CDADA1A3-47BD-DD4A-9FC5-8C228CA123FF}" srcOrd="0" destOrd="0" presId="urn:microsoft.com/office/officeart/2005/8/layout/orgChart1"/>
    <dgm:cxn modelId="{0812BEC6-44DC-4E43-86F4-F1B9E68993CB}" type="presParOf" srcId="{07B4A50E-3945-3045-83B2-662126716F1C}" destId="{1F5B2230-E452-EE45-B99A-CAD1BEA732C9}" srcOrd="1" destOrd="0" presId="urn:microsoft.com/office/officeart/2005/8/layout/orgChart1"/>
    <dgm:cxn modelId="{D8C91221-2CCE-9B44-BAFE-DBEBCBDA9EAD}" type="presParOf" srcId="{C1636B0F-DBD0-5E49-A3BD-B180675A0C29}" destId="{CB94E834-E5D9-D84A-8FD1-0E66D9534967}" srcOrd="1" destOrd="0" presId="urn:microsoft.com/office/officeart/2005/8/layout/orgChart1"/>
    <dgm:cxn modelId="{A5B98780-7B35-F847-AA5E-25C9043DB244}" type="presParOf" srcId="{C1636B0F-DBD0-5E49-A3BD-B180675A0C29}" destId="{2286F50E-BDE2-B141-9AA1-5C2B955C44B8}" srcOrd="2" destOrd="0" presId="urn:microsoft.com/office/officeart/2005/8/layout/orgChart1"/>
    <dgm:cxn modelId="{DE0A2027-25A7-1242-8C47-650DA27B569F}" type="presParOf" srcId="{88E7CA00-F8D8-5940-A3C2-C7F695C32313}" destId="{50623336-9A85-3C47-9FB3-4F37CA7471E6}" srcOrd="4" destOrd="0" presId="urn:microsoft.com/office/officeart/2005/8/layout/orgChart1"/>
    <dgm:cxn modelId="{8AC08B08-0F12-5A47-9BA0-540512B7685F}" type="presParOf" srcId="{88E7CA00-F8D8-5940-A3C2-C7F695C32313}" destId="{AE684E56-AF36-374B-B5DE-BF32305DCFC6}" srcOrd="5" destOrd="0" presId="urn:microsoft.com/office/officeart/2005/8/layout/orgChart1"/>
    <dgm:cxn modelId="{C2D811B9-5586-C446-BF4C-388F59204446}" type="presParOf" srcId="{AE684E56-AF36-374B-B5DE-BF32305DCFC6}" destId="{DAFEA121-DA4D-8E4F-A669-B12D136EC386}" srcOrd="0" destOrd="0" presId="urn:microsoft.com/office/officeart/2005/8/layout/orgChart1"/>
    <dgm:cxn modelId="{DB17DAF6-6AB3-E54A-A650-95DD7CF36005}" type="presParOf" srcId="{DAFEA121-DA4D-8E4F-A669-B12D136EC386}" destId="{5D9FE658-71FF-5A49-B98C-AE5A73CFD452}" srcOrd="0" destOrd="0" presId="urn:microsoft.com/office/officeart/2005/8/layout/orgChart1"/>
    <dgm:cxn modelId="{A1A11689-C88D-ED43-AAB0-A010DBEBF936}" type="presParOf" srcId="{DAFEA121-DA4D-8E4F-A669-B12D136EC386}" destId="{383D96E0-2EAA-C643-A71C-22776A5D08DB}" srcOrd="1" destOrd="0" presId="urn:microsoft.com/office/officeart/2005/8/layout/orgChart1"/>
    <dgm:cxn modelId="{101D5E54-2D04-DE4E-AD8D-11A9077CB889}" type="presParOf" srcId="{AE684E56-AF36-374B-B5DE-BF32305DCFC6}" destId="{F7486BF5-B0F2-3548-B0E8-E934B19606A3}" srcOrd="1" destOrd="0" presId="urn:microsoft.com/office/officeart/2005/8/layout/orgChart1"/>
    <dgm:cxn modelId="{522044A9-CB6D-F04C-A4D6-48020E19D561}" type="presParOf" srcId="{AE684E56-AF36-374B-B5DE-BF32305DCFC6}" destId="{3ACF1D2E-EFF8-604F-906D-8E2309538614}" srcOrd="2" destOrd="0" presId="urn:microsoft.com/office/officeart/2005/8/layout/orgChart1"/>
    <dgm:cxn modelId="{AEC82DEE-A817-C747-88DE-6D37D5C29D76}" type="presParOf" srcId="{6FB77F1A-BE5C-8643-92CE-98ED496C5299}" destId="{1DF4D9AE-1C35-AC41-9D7E-7528E6859C9A}" srcOrd="2" destOrd="0" presId="urn:microsoft.com/office/officeart/2005/8/layout/orgChart1"/>
    <dgm:cxn modelId="{F77A0A33-69F4-E040-AE0E-EB5D52FEB927}" type="presParOf" srcId="{97B4B3DA-96C8-5047-9107-818CB4CE123A}" destId="{01C89A82-E5B8-3940-85E7-F02B098EE5BF}" srcOrd="12" destOrd="0" presId="urn:microsoft.com/office/officeart/2005/8/layout/orgChart1"/>
    <dgm:cxn modelId="{8E782E64-1AE3-3D4B-87B6-D022AE9052C7}" type="presParOf" srcId="{97B4B3DA-96C8-5047-9107-818CB4CE123A}" destId="{486A67A4-207B-4944-9032-A6093C106792}" srcOrd="13" destOrd="0" presId="urn:microsoft.com/office/officeart/2005/8/layout/orgChart1"/>
    <dgm:cxn modelId="{5D0526A1-E054-4145-B215-3A8121081FC3}" type="presParOf" srcId="{486A67A4-207B-4944-9032-A6093C106792}" destId="{FBDB1E28-4E1F-C44C-B8F6-612E5F05C9B1}" srcOrd="0" destOrd="0" presId="urn:microsoft.com/office/officeart/2005/8/layout/orgChart1"/>
    <dgm:cxn modelId="{D1CBB983-E33D-7B42-9DEA-EA4744126537}" type="presParOf" srcId="{FBDB1E28-4E1F-C44C-B8F6-612E5F05C9B1}" destId="{7481A30A-BCC9-DD48-BA85-D9D1204B695A}" srcOrd="0" destOrd="0" presId="urn:microsoft.com/office/officeart/2005/8/layout/orgChart1"/>
    <dgm:cxn modelId="{D29FF06C-51A7-B44D-A346-0DD2549204E4}" type="presParOf" srcId="{FBDB1E28-4E1F-C44C-B8F6-612E5F05C9B1}" destId="{AA0B3C3D-5797-8346-8D89-FCA29506DADA}" srcOrd="1" destOrd="0" presId="urn:microsoft.com/office/officeart/2005/8/layout/orgChart1"/>
    <dgm:cxn modelId="{70E9D936-9068-8540-9759-E670C4DE8653}" type="presParOf" srcId="{486A67A4-207B-4944-9032-A6093C106792}" destId="{8524D129-5969-BE43-8BEC-446207546AD4}" srcOrd="1" destOrd="0" presId="urn:microsoft.com/office/officeart/2005/8/layout/orgChart1"/>
    <dgm:cxn modelId="{8E30F936-737A-F74C-86FB-BE146EC36950}" type="presParOf" srcId="{8524D129-5969-BE43-8BEC-446207546AD4}" destId="{9E50B9F3-EF91-0140-A554-D95510B775ED}" srcOrd="0" destOrd="0" presId="urn:microsoft.com/office/officeart/2005/8/layout/orgChart1"/>
    <dgm:cxn modelId="{13FB6859-8995-CC46-84D7-50205F93FAE0}" type="presParOf" srcId="{8524D129-5969-BE43-8BEC-446207546AD4}" destId="{8708B898-5E24-124A-8F75-AF27222D514B}" srcOrd="1" destOrd="0" presId="urn:microsoft.com/office/officeart/2005/8/layout/orgChart1"/>
    <dgm:cxn modelId="{3E14E917-EC9A-7A40-AF18-AC66E77BFA34}" type="presParOf" srcId="{8708B898-5E24-124A-8F75-AF27222D514B}" destId="{3F3E158B-3EB5-0B49-ABF6-D8B30290A131}" srcOrd="0" destOrd="0" presId="urn:microsoft.com/office/officeart/2005/8/layout/orgChart1"/>
    <dgm:cxn modelId="{D45C25C4-8931-EE4C-9F63-508C9C5E11D6}" type="presParOf" srcId="{3F3E158B-3EB5-0B49-ABF6-D8B30290A131}" destId="{2BF51A1B-269E-BB41-B2DE-CA9F9CC5A7EF}" srcOrd="0" destOrd="0" presId="urn:microsoft.com/office/officeart/2005/8/layout/orgChart1"/>
    <dgm:cxn modelId="{2D4D8117-D937-864E-8FC2-C41B3CE67E7D}" type="presParOf" srcId="{3F3E158B-3EB5-0B49-ABF6-D8B30290A131}" destId="{6D1E326F-7A74-5E40-BDBF-1FDA7786026A}" srcOrd="1" destOrd="0" presId="urn:microsoft.com/office/officeart/2005/8/layout/orgChart1"/>
    <dgm:cxn modelId="{272E5C0A-26B6-B242-B7D8-71B47295534F}" type="presParOf" srcId="{8708B898-5E24-124A-8F75-AF27222D514B}" destId="{9ED70E14-CECD-D84C-B682-37D5EDA82E1F}" srcOrd="1" destOrd="0" presId="urn:microsoft.com/office/officeart/2005/8/layout/orgChart1"/>
    <dgm:cxn modelId="{5D7F50AC-1689-EB4F-A2D1-FE702C10AB86}" type="presParOf" srcId="{8708B898-5E24-124A-8F75-AF27222D514B}" destId="{C5596067-B7A0-DB4E-A594-D74155EB291C}" srcOrd="2" destOrd="0" presId="urn:microsoft.com/office/officeart/2005/8/layout/orgChart1"/>
    <dgm:cxn modelId="{10391EDC-9718-FE48-943D-86EE7660B35C}" type="presParOf" srcId="{8524D129-5969-BE43-8BEC-446207546AD4}" destId="{E4F683D5-12B9-E640-8808-7824D98876B2}" srcOrd="2" destOrd="0" presId="urn:microsoft.com/office/officeart/2005/8/layout/orgChart1"/>
    <dgm:cxn modelId="{D16BBE13-791E-1A44-9B24-BE82D3726C47}" type="presParOf" srcId="{8524D129-5969-BE43-8BEC-446207546AD4}" destId="{5E4A419C-E5F4-4241-B76C-1F65D9DC9F03}" srcOrd="3" destOrd="0" presId="urn:microsoft.com/office/officeart/2005/8/layout/orgChart1"/>
    <dgm:cxn modelId="{E08CE160-7555-C847-825E-54C5068849BC}" type="presParOf" srcId="{5E4A419C-E5F4-4241-B76C-1F65D9DC9F03}" destId="{D731D10A-410C-8249-BCF8-10B53AB55EC0}" srcOrd="0" destOrd="0" presId="urn:microsoft.com/office/officeart/2005/8/layout/orgChart1"/>
    <dgm:cxn modelId="{3F7471A7-A290-364B-9502-9F6E6D686633}" type="presParOf" srcId="{D731D10A-410C-8249-BCF8-10B53AB55EC0}" destId="{21E9DD5D-0BFE-2C48-BEC2-FB31EE7F9766}" srcOrd="0" destOrd="0" presId="urn:microsoft.com/office/officeart/2005/8/layout/orgChart1"/>
    <dgm:cxn modelId="{89DBA9B6-F716-7047-A8E3-21F2F52A9086}" type="presParOf" srcId="{D731D10A-410C-8249-BCF8-10B53AB55EC0}" destId="{F60E6E2B-2F61-6F4C-9271-9BB6DB22E6EC}" srcOrd="1" destOrd="0" presId="urn:microsoft.com/office/officeart/2005/8/layout/orgChart1"/>
    <dgm:cxn modelId="{55EBCBE7-C2BF-D748-B791-724A995E4301}" type="presParOf" srcId="{5E4A419C-E5F4-4241-B76C-1F65D9DC9F03}" destId="{F2300CB0-F7FF-BF4C-A995-2C03A9B0D906}" srcOrd="1" destOrd="0" presId="urn:microsoft.com/office/officeart/2005/8/layout/orgChart1"/>
    <dgm:cxn modelId="{F1C4FB05-4383-1645-815B-5112E0C2C129}" type="presParOf" srcId="{5E4A419C-E5F4-4241-B76C-1F65D9DC9F03}" destId="{4981B06E-4D41-0B4E-959F-B0B31EB362D5}" srcOrd="2" destOrd="0" presId="urn:microsoft.com/office/officeart/2005/8/layout/orgChart1"/>
    <dgm:cxn modelId="{E4747AF4-BDE4-2844-B6FE-9759F29A08FF}" type="presParOf" srcId="{8524D129-5969-BE43-8BEC-446207546AD4}" destId="{848571EE-3F5C-F441-8FA0-9358132535B8}" srcOrd="4" destOrd="0" presId="urn:microsoft.com/office/officeart/2005/8/layout/orgChart1"/>
    <dgm:cxn modelId="{4147E757-A6F2-B449-BF6C-D12C88F9934C}" type="presParOf" srcId="{8524D129-5969-BE43-8BEC-446207546AD4}" destId="{C7B63991-D53D-5242-A2DB-BDD6B6743367}" srcOrd="5" destOrd="0" presId="urn:microsoft.com/office/officeart/2005/8/layout/orgChart1"/>
    <dgm:cxn modelId="{92724C5F-0FE6-D849-81F4-43FBD074C6C2}" type="presParOf" srcId="{C7B63991-D53D-5242-A2DB-BDD6B6743367}" destId="{3F51459A-C96A-9A48-8314-B84C5638637F}" srcOrd="0" destOrd="0" presId="urn:microsoft.com/office/officeart/2005/8/layout/orgChart1"/>
    <dgm:cxn modelId="{5615B381-579B-CF44-8504-B16C1AB6CDB8}" type="presParOf" srcId="{3F51459A-C96A-9A48-8314-B84C5638637F}" destId="{0B14069A-A07D-0E40-9134-54F818B1E5E7}" srcOrd="0" destOrd="0" presId="urn:microsoft.com/office/officeart/2005/8/layout/orgChart1"/>
    <dgm:cxn modelId="{86CDDFF6-E693-124E-B62C-C50EAADA234C}" type="presParOf" srcId="{3F51459A-C96A-9A48-8314-B84C5638637F}" destId="{3FA90AB9-0387-9246-808D-122E1EFB318C}" srcOrd="1" destOrd="0" presId="urn:microsoft.com/office/officeart/2005/8/layout/orgChart1"/>
    <dgm:cxn modelId="{71527C47-D7B7-A741-A3B6-F37808A62779}" type="presParOf" srcId="{C7B63991-D53D-5242-A2DB-BDD6B6743367}" destId="{90163C48-A2E7-F94E-81BC-6D3AE6724A34}" srcOrd="1" destOrd="0" presId="urn:microsoft.com/office/officeart/2005/8/layout/orgChart1"/>
    <dgm:cxn modelId="{4248AFB0-3E61-7246-9C5D-C840BAEB9266}" type="presParOf" srcId="{C7B63991-D53D-5242-A2DB-BDD6B6743367}" destId="{BD66B585-F3C0-AD4D-97B5-FE644DA4A240}" srcOrd="2" destOrd="0" presId="urn:microsoft.com/office/officeart/2005/8/layout/orgChart1"/>
    <dgm:cxn modelId="{4E352A85-AF6E-0A42-9F94-E8FC480730DD}" type="presParOf" srcId="{486A67A4-207B-4944-9032-A6093C106792}" destId="{0D3C988A-DF2A-5B46-8E32-19FFF17515B7}" srcOrd="2" destOrd="0" presId="urn:microsoft.com/office/officeart/2005/8/layout/orgChart1"/>
    <dgm:cxn modelId="{F67BF169-ABCC-6842-AAC4-B62EF02FAA71}" type="presParOf" srcId="{97B4B3DA-96C8-5047-9107-818CB4CE123A}" destId="{50F75472-E141-F54A-BF29-FF8021F00242}" srcOrd="14" destOrd="0" presId="urn:microsoft.com/office/officeart/2005/8/layout/orgChart1"/>
    <dgm:cxn modelId="{A056BDFB-8347-734D-B225-A2AF7F3FED7E}" type="presParOf" srcId="{97B4B3DA-96C8-5047-9107-818CB4CE123A}" destId="{B4FA58D5-4E56-E84B-9C5A-72B88E52E940}" srcOrd="15" destOrd="0" presId="urn:microsoft.com/office/officeart/2005/8/layout/orgChart1"/>
    <dgm:cxn modelId="{4FBCBACA-5846-3048-B9A1-571A9F4CC5FA}" type="presParOf" srcId="{B4FA58D5-4E56-E84B-9C5A-72B88E52E940}" destId="{614F5967-0D30-404A-8B32-61657C7DF737}" srcOrd="0" destOrd="0" presId="urn:microsoft.com/office/officeart/2005/8/layout/orgChart1"/>
    <dgm:cxn modelId="{7EC6E5C5-709C-4148-A603-CE03EAAD2B62}" type="presParOf" srcId="{614F5967-0D30-404A-8B32-61657C7DF737}" destId="{5DCD10DE-098B-A043-A26B-5281B1CD229F}" srcOrd="0" destOrd="0" presId="urn:microsoft.com/office/officeart/2005/8/layout/orgChart1"/>
    <dgm:cxn modelId="{35919E70-C471-1243-90AD-B859006FA899}" type="presParOf" srcId="{614F5967-0D30-404A-8B32-61657C7DF737}" destId="{D2471414-F332-2F48-95A2-F373DE674D0A}" srcOrd="1" destOrd="0" presId="urn:microsoft.com/office/officeart/2005/8/layout/orgChart1"/>
    <dgm:cxn modelId="{225C1FF4-F551-4C46-AA83-F7D9F8223EC7}" type="presParOf" srcId="{B4FA58D5-4E56-E84B-9C5A-72B88E52E940}" destId="{896E47DF-C952-604E-B996-FB183297A9C9}" srcOrd="1" destOrd="0" presId="urn:microsoft.com/office/officeart/2005/8/layout/orgChart1"/>
    <dgm:cxn modelId="{54E75428-886C-914C-A122-EEF03A39BF96}" type="presParOf" srcId="{896E47DF-C952-604E-B996-FB183297A9C9}" destId="{BEF6733D-C08B-4449-B388-48F0EA05A756}" srcOrd="0" destOrd="0" presId="urn:microsoft.com/office/officeart/2005/8/layout/orgChart1"/>
    <dgm:cxn modelId="{81C65C16-3A1E-CD4C-B3D2-785197054149}" type="presParOf" srcId="{896E47DF-C952-604E-B996-FB183297A9C9}" destId="{8F94808B-6D5D-E440-8B6C-F2DEA4713571}" srcOrd="1" destOrd="0" presId="urn:microsoft.com/office/officeart/2005/8/layout/orgChart1"/>
    <dgm:cxn modelId="{74C302F6-F760-5544-8EA4-CA3CA374E8BD}" type="presParOf" srcId="{8F94808B-6D5D-E440-8B6C-F2DEA4713571}" destId="{C3967360-82C4-A843-9BC4-B461653D9C64}" srcOrd="0" destOrd="0" presId="urn:microsoft.com/office/officeart/2005/8/layout/orgChart1"/>
    <dgm:cxn modelId="{241912E2-A59F-6A41-BC4D-A186D2A80A7D}" type="presParOf" srcId="{C3967360-82C4-A843-9BC4-B461653D9C64}" destId="{7FB578D3-0ACB-4B4C-B982-A19A3399AF9A}" srcOrd="0" destOrd="0" presId="urn:microsoft.com/office/officeart/2005/8/layout/orgChart1"/>
    <dgm:cxn modelId="{A7A4C332-6424-0947-ABB2-5AD65FD9E5B8}" type="presParOf" srcId="{C3967360-82C4-A843-9BC4-B461653D9C64}" destId="{57C27460-BCE4-1C4D-B647-CB4FD68ECB48}" srcOrd="1" destOrd="0" presId="urn:microsoft.com/office/officeart/2005/8/layout/orgChart1"/>
    <dgm:cxn modelId="{3854E4ED-0D5D-BD47-87A6-8B82FA5620BD}" type="presParOf" srcId="{8F94808B-6D5D-E440-8B6C-F2DEA4713571}" destId="{2D3D40E2-8368-1D44-80F4-13180792D1FB}" srcOrd="1" destOrd="0" presId="urn:microsoft.com/office/officeart/2005/8/layout/orgChart1"/>
    <dgm:cxn modelId="{DC133849-C99A-0D4D-9994-43A11076577D}" type="presParOf" srcId="{8F94808B-6D5D-E440-8B6C-F2DEA4713571}" destId="{D4684C52-99B1-D043-BC5E-3F7EA6F13770}" srcOrd="2" destOrd="0" presId="urn:microsoft.com/office/officeart/2005/8/layout/orgChart1"/>
    <dgm:cxn modelId="{7D790C09-234D-3444-82DE-A3C46D3C3C6A}" type="presParOf" srcId="{B4FA58D5-4E56-E84B-9C5A-72B88E52E940}" destId="{C492A0E1-E997-794D-977F-E9C98FDDB3C5}" srcOrd="2" destOrd="0" presId="urn:microsoft.com/office/officeart/2005/8/layout/orgChart1"/>
    <dgm:cxn modelId="{6EFCC1FA-29DC-7548-BA4A-EAB403DEA63A}" type="presParOf" srcId="{97B4B3DA-96C8-5047-9107-818CB4CE123A}" destId="{B677BA26-A3FA-DC44-9465-871D7ED9E153}" srcOrd="16" destOrd="0" presId="urn:microsoft.com/office/officeart/2005/8/layout/orgChart1"/>
    <dgm:cxn modelId="{E819B853-8E19-E940-BF98-FB75D18F3795}" type="presParOf" srcId="{97B4B3DA-96C8-5047-9107-818CB4CE123A}" destId="{CACAA01B-2106-8A44-8A42-03D64B2B9EBE}" srcOrd="17" destOrd="0" presId="urn:microsoft.com/office/officeart/2005/8/layout/orgChart1"/>
    <dgm:cxn modelId="{0AAF4088-3EE7-0A42-AE1A-FD8AC24F1F26}" type="presParOf" srcId="{CACAA01B-2106-8A44-8A42-03D64B2B9EBE}" destId="{BC92C72B-E7E4-834E-96C2-8FA939070372}" srcOrd="0" destOrd="0" presId="urn:microsoft.com/office/officeart/2005/8/layout/orgChart1"/>
    <dgm:cxn modelId="{ECED2B42-0B98-514F-87F9-98FFDCD084A2}" type="presParOf" srcId="{BC92C72B-E7E4-834E-96C2-8FA939070372}" destId="{09CEB131-87BB-7E45-8965-97056B1A748E}" srcOrd="0" destOrd="0" presId="urn:microsoft.com/office/officeart/2005/8/layout/orgChart1"/>
    <dgm:cxn modelId="{0092FDDB-6BD2-E84D-83D8-32F01D67FD50}" type="presParOf" srcId="{BC92C72B-E7E4-834E-96C2-8FA939070372}" destId="{89B86BBD-974D-C749-94BE-01D423B2C74B}" srcOrd="1" destOrd="0" presId="urn:microsoft.com/office/officeart/2005/8/layout/orgChart1"/>
    <dgm:cxn modelId="{676CDE32-2524-9B4B-8702-C88255247767}" type="presParOf" srcId="{CACAA01B-2106-8A44-8A42-03D64B2B9EBE}" destId="{A61BF138-EB79-7347-9805-8457BB72B2F8}" srcOrd="1" destOrd="0" presId="urn:microsoft.com/office/officeart/2005/8/layout/orgChart1"/>
    <dgm:cxn modelId="{B60B4835-1514-204C-94C6-F2A99C64B0F3}" type="presParOf" srcId="{A61BF138-EB79-7347-9805-8457BB72B2F8}" destId="{FA6F1AF8-C46B-0B41-A4EC-77AA9562DBEE}" srcOrd="0" destOrd="0" presId="urn:microsoft.com/office/officeart/2005/8/layout/orgChart1"/>
    <dgm:cxn modelId="{EB7B7454-5418-FF48-B99D-E82E6758ADD9}" type="presParOf" srcId="{A61BF138-EB79-7347-9805-8457BB72B2F8}" destId="{95522AE1-6113-264B-A6C7-63D9C412CD3E}" srcOrd="1" destOrd="0" presId="urn:microsoft.com/office/officeart/2005/8/layout/orgChart1"/>
    <dgm:cxn modelId="{4C433596-5CF3-C74E-AD5C-2CC9DC3224B2}" type="presParOf" srcId="{95522AE1-6113-264B-A6C7-63D9C412CD3E}" destId="{D4A952CB-A74D-7C45-AD72-C6828791796A}" srcOrd="0" destOrd="0" presId="urn:microsoft.com/office/officeart/2005/8/layout/orgChart1"/>
    <dgm:cxn modelId="{55DC2C4F-DC25-B640-AF94-294B24024F62}" type="presParOf" srcId="{D4A952CB-A74D-7C45-AD72-C6828791796A}" destId="{02214D1A-27FC-E149-9667-BDF4E8AC9185}" srcOrd="0" destOrd="0" presId="urn:microsoft.com/office/officeart/2005/8/layout/orgChart1"/>
    <dgm:cxn modelId="{5C3A6DB5-B9ED-A748-A5F4-12F771CD34E6}" type="presParOf" srcId="{D4A952CB-A74D-7C45-AD72-C6828791796A}" destId="{0F7EBD39-0EB1-0E47-A779-684910A63D75}" srcOrd="1" destOrd="0" presId="urn:microsoft.com/office/officeart/2005/8/layout/orgChart1"/>
    <dgm:cxn modelId="{3D2D1ABB-F8D2-D14D-8CE7-07D21E5A0BD4}" type="presParOf" srcId="{95522AE1-6113-264B-A6C7-63D9C412CD3E}" destId="{D30400A9-5BAE-9A4F-8982-0B2FBF35D4FE}" srcOrd="1" destOrd="0" presId="urn:microsoft.com/office/officeart/2005/8/layout/orgChart1"/>
    <dgm:cxn modelId="{28030C7F-A8EB-E943-BDCE-98EC7D98537F}" type="presParOf" srcId="{95522AE1-6113-264B-A6C7-63D9C412CD3E}" destId="{968F7FDE-7998-384C-A577-74A557520D93}" srcOrd="2" destOrd="0" presId="urn:microsoft.com/office/officeart/2005/8/layout/orgChart1"/>
    <dgm:cxn modelId="{3E6E953C-A0F9-8A4B-BBB7-6652E39D54EB}" type="presParOf" srcId="{A61BF138-EB79-7347-9805-8457BB72B2F8}" destId="{1BA95644-1810-C94A-B19F-E648D9888A46}" srcOrd="2" destOrd="0" presId="urn:microsoft.com/office/officeart/2005/8/layout/orgChart1"/>
    <dgm:cxn modelId="{5A2765F8-BC84-4940-ABFF-31CE9F0C8D92}" type="presParOf" srcId="{A61BF138-EB79-7347-9805-8457BB72B2F8}" destId="{8525200F-1059-7D47-BCF8-B496D112DE6F}" srcOrd="3" destOrd="0" presId="urn:microsoft.com/office/officeart/2005/8/layout/orgChart1"/>
    <dgm:cxn modelId="{65EC7BFC-774E-594B-9E28-357795CBF11C}" type="presParOf" srcId="{8525200F-1059-7D47-BCF8-B496D112DE6F}" destId="{2CE56FE0-7D47-0541-9325-6D3371A652D8}" srcOrd="0" destOrd="0" presId="urn:microsoft.com/office/officeart/2005/8/layout/orgChart1"/>
    <dgm:cxn modelId="{60FA371F-7C43-B642-900B-3971939BC19F}" type="presParOf" srcId="{2CE56FE0-7D47-0541-9325-6D3371A652D8}" destId="{6CC15E19-FFAB-EA48-AB15-A51691FEC0EA}" srcOrd="0" destOrd="0" presId="urn:microsoft.com/office/officeart/2005/8/layout/orgChart1"/>
    <dgm:cxn modelId="{32B3EB30-40D2-D64C-8762-4638CA89DC4A}" type="presParOf" srcId="{2CE56FE0-7D47-0541-9325-6D3371A652D8}" destId="{0754C016-9F18-D540-A9CC-E30029F6A25D}" srcOrd="1" destOrd="0" presId="urn:microsoft.com/office/officeart/2005/8/layout/orgChart1"/>
    <dgm:cxn modelId="{E8535FDD-8120-554E-A42C-CBE70BC68B98}" type="presParOf" srcId="{8525200F-1059-7D47-BCF8-B496D112DE6F}" destId="{457D3B83-88F3-CC48-9134-1A82FF73DA37}" srcOrd="1" destOrd="0" presId="urn:microsoft.com/office/officeart/2005/8/layout/orgChart1"/>
    <dgm:cxn modelId="{95828C2E-0646-EC48-AB40-A7D6EDC4DF9C}" type="presParOf" srcId="{8525200F-1059-7D47-BCF8-B496D112DE6F}" destId="{1FCF7B11-136C-6C4F-B199-72CB446A3A20}" srcOrd="2" destOrd="0" presId="urn:microsoft.com/office/officeart/2005/8/layout/orgChart1"/>
    <dgm:cxn modelId="{6F29E9BB-94B0-8740-984B-073D4ADCCA60}" type="presParOf" srcId="{A61BF138-EB79-7347-9805-8457BB72B2F8}" destId="{9802B7C0-AC42-6945-9C0F-546457457492}" srcOrd="4" destOrd="0" presId="urn:microsoft.com/office/officeart/2005/8/layout/orgChart1"/>
    <dgm:cxn modelId="{0EE513A7-65B9-D745-ADD9-22F808E8EDAC}" type="presParOf" srcId="{A61BF138-EB79-7347-9805-8457BB72B2F8}" destId="{222CBBD5-9B59-D74F-BD5E-76C1514118D7}" srcOrd="5" destOrd="0" presId="urn:microsoft.com/office/officeart/2005/8/layout/orgChart1"/>
    <dgm:cxn modelId="{312FDC98-5EC9-4942-AD14-F9D8808B2A52}" type="presParOf" srcId="{222CBBD5-9B59-D74F-BD5E-76C1514118D7}" destId="{CA3047E6-A970-6C4C-AB47-CBC2B9A6E23A}" srcOrd="0" destOrd="0" presId="urn:microsoft.com/office/officeart/2005/8/layout/orgChart1"/>
    <dgm:cxn modelId="{34504ACF-AE99-E04B-B7FC-65D144C2FB7D}" type="presParOf" srcId="{CA3047E6-A970-6C4C-AB47-CBC2B9A6E23A}" destId="{A146ABD2-16BF-1F4E-936A-2B494F3BF3D4}" srcOrd="0" destOrd="0" presId="urn:microsoft.com/office/officeart/2005/8/layout/orgChart1"/>
    <dgm:cxn modelId="{9AA33AE2-BAD2-2440-AEC3-C3B7E9390961}" type="presParOf" srcId="{CA3047E6-A970-6C4C-AB47-CBC2B9A6E23A}" destId="{F9584715-6695-AD4C-945B-D5226D8D0887}" srcOrd="1" destOrd="0" presId="urn:microsoft.com/office/officeart/2005/8/layout/orgChart1"/>
    <dgm:cxn modelId="{669E1D52-D3EE-984F-84D3-F3643E8F87B2}" type="presParOf" srcId="{222CBBD5-9B59-D74F-BD5E-76C1514118D7}" destId="{EFAF6B21-78FE-174A-A00B-C51418A28754}" srcOrd="1" destOrd="0" presId="urn:microsoft.com/office/officeart/2005/8/layout/orgChart1"/>
    <dgm:cxn modelId="{68D35FE2-4675-7742-882A-CF35D90A3156}" type="presParOf" srcId="{222CBBD5-9B59-D74F-BD5E-76C1514118D7}" destId="{34444FE6-135F-284D-B0A0-056D89ACA939}" srcOrd="2" destOrd="0" presId="urn:microsoft.com/office/officeart/2005/8/layout/orgChart1"/>
    <dgm:cxn modelId="{62FE5989-43FF-1545-8A9A-EF728B4A5DF5}" type="presParOf" srcId="{A61BF138-EB79-7347-9805-8457BB72B2F8}" destId="{CFB53075-2387-EA44-AADE-1E89DA45981E}" srcOrd="6" destOrd="0" presId="urn:microsoft.com/office/officeart/2005/8/layout/orgChart1"/>
    <dgm:cxn modelId="{E92BB6EC-9CA1-DA4F-A538-3A18940A8AD1}" type="presParOf" srcId="{A61BF138-EB79-7347-9805-8457BB72B2F8}" destId="{F9EFBD43-7851-894B-9DDD-1CE259A787EF}" srcOrd="7" destOrd="0" presId="urn:microsoft.com/office/officeart/2005/8/layout/orgChart1"/>
    <dgm:cxn modelId="{A5088228-8F85-C442-8DB0-3B663F6BCF87}" type="presParOf" srcId="{F9EFBD43-7851-894B-9DDD-1CE259A787EF}" destId="{95320651-DF74-C343-A918-A9936C79CE9F}" srcOrd="0" destOrd="0" presId="urn:microsoft.com/office/officeart/2005/8/layout/orgChart1"/>
    <dgm:cxn modelId="{61D6A8A2-E321-2340-B7D9-225F347BEAAE}" type="presParOf" srcId="{95320651-DF74-C343-A918-A9936C79CE9F}" destId="{3B68BCA7-EA86-3A4D-A639-D01C07C74266}" srcOrd="0" destOrd="0" presId="urn:microsoft.com/office/officeart/2005/8/layout/orgChart1"/>
    <dgm:cxn modelId="{E7098E9D-856A-1348-87A0-22B7AE5CE357}" type="presParOf" srcId="{95320651-DF74-C343-A918-A9936C79CE9F}" destId="{2DA9930C-C989-7B4C-B4E9-3FDBEE7A4C55}" srcOrd="1" destOrd="0" presId="urn:microsoft.com/office/officeart/2005/8/layout/orgChart1"/>
    <dgm:cxn modelId="{89C12E4C-29A0-DF4D-A5F6-E066A0A19519}" type="presParOf" srcId="{F9EFBD43-7851-894B-9DDD-1CE259A787EF}" destId="{204084EC-35F1-AC4D-BD69-05666710D608}" srcOrd="1" destOrd="0" presId="urn:microsoft.com/office/officeart/2005/8/layout/orgChart1"/>
    <dgm:cxn modelId="{7ECFD810-36D1-6647-8548-180CC0A0BCE8}" type="presParOf" srcId="{F9EFBD43-7851-894B-9DDD-1CE259A787EF}" destId="{DAF775B8-4F29-2F4C-828E-8AA5C787B749}" srcOrd="2" destOrd="0" presId="urn:microsoft.com/office/officeart/2005/8/layout/orgChart1"/>
    <dgm:cxn modelId="{12DD45FF-5CDA-DC4B-A15B-99EE4CEBB3B8}" type="presParOf" srcId="{CACAA01B-2106-8A44-8A42-03D64B2B9EBE}" destId="{280B8B61-9F00-4B48-A638-06217DDC1A11}" srcOrd="2" destOrd="0" presId="urn:microsoft.com/office/officeart/2005/8/layout/orgChart1"/>
    <dgm:cxn modelId="{4520CC7E-30D1-E447-AF18-98F84B8C89FB}" type="presParOf" srcId="{97B4B3DA-96C8-5047-9107-818CB4CE123A}" destId="{6B535CED-02A4-D84F-A4B0-B91AF6D8A745}" srcOrd="18" destOrd="0" presId="urn:microsoft.com/office/officeart/2005/8/layout/orgChart1"/>
    <dgm:cxn modelId="{EDEE9A1D-0C8D-664C-B641-AFF8A6063A60}" type="presParOf" srcId="{97B4B3DA-96C8-5047-9107-818CB4CE123A}" destId="{EE694277-A496-9347-95D0-4F73044CC96B}" srcOrd="19" destOrd="0" presId="urn:microsoft.com/office/officeart/2005/8/layout/orgChart1"/>
    <dgm:cxn modelId="{FA769EA4-38DA-0344-8621-06049347CD1E}" type="presParOf" srcId="{EE694277-A496-9347-95D0-4F73044CC96B}" destId="{4DA9F997-7B88-634C-B829-D16D5F6BF7EC}" srcOrd="0" destOrd="0" presId="urn:microsoft.com/office/officeart/2005/8/layout/orgChart1"/>
    <dgm:cxn modelId="{0EDAE889-3B57-0F4A-B125-531E2837637E}" type="presParOf" srcId="{4DA9F997-7B88-634C-B829-D16D5F6BF7EC}" destId="{CC4FE795-B6C9-A44E-80EB-9B9186530A13}" srcOrd="0" destOrd="0" presId="urn:microsoft.com/office/officeart/2005/8/layout/orgChart1"/>
    <dgm:cxn modelId="{D08C7146-1F15-E540-89BD-EE47AD9414D2}" type="presParOf" srcId="{4DA9F997-7B88-634C-B829-D16D5F6BF7EC}" destId="{F2B789EC-4CAE-F34A-9497-F18B64622A69}" srcOrd="1" destOrd="0" presId="urn:microsoft.com/office/officeart/2005/8/layout/orgChart1"/>
    <dgm:cxn modelId="{7EE9278D-2E49-314C-B5FA-356A847ABA39}" type="presParOf" srcId="{EE694277-A496-9347-95D0-4F73044CC96B}" destId="{6BE03384-875D-FB4E-810B-6E62FBE01B9E}" srcOrd="1" destOrd="0" presId="urn:microsoft.com/office/officeart/2005/8/layout/orgChart1"/>
    <dgm:cxn modelId="{C0B5D8A9-68E5-674A-8EF2-C82B9E6AB7D1}" type="presParOf" srcId="{6BE03384-875D-FB4E-810B-6E62FBE01B9E}" destId="{17F57266-F2C1-0C40-A724-AC7E7E3F4485}" srcOrd="0" destOrd="0" presId="urn:microsoft.com/office/officeart/2005/8/layout/orgChart1"/>
    <dgm:cxn modelId="{0ACA88F4-E2D3-B64A-B532-1CD8B3DB9688}" type="presParOf" srcId="{6BE03384-875D-FB4E-810B-6E62FBE01B9E}" destId="{DA50E872-80E7-9D48-BA86-C57520711446}" srcOrd="1" destOrd="0" presId="urn:microsoft.com/office/officeart/2005/8/layout/orgChart1"/>
    <dgm:cxn modelId="{CBA4CABC-DA40-9748-9C18-C95D727E2933}" type="presParOf" srcId="{DA50E872-80E7-9D48-BA86-C57520711446}" destId="{CE691C25-5559-214D-A021-0D33604FA10A}" srcOrd="0" destOrd="0" presId="urn:microsoft.com/office/officeart/2005/8/layout/orgChart1"/>
    <dgm:cxn modelId="{8C943BA2-92C5-D44C-B968-6492997F83B2}" type="presParOf" srcId="{CE691C25-5559-214D-A021-0D33604FA10A}" destId="{00734A76-62ED-3944-9B97-1B403D1638A3}" srcOrd="0" destOrd="0" presId="urn:microsoft.com/office/officeart/2005/8/layout/orgChart1"/>
    <dgm:cxn modelId="{32D6CE07-9CCA-654B-9DFE-5824F21086EA}" type="presParOf" srcId="{CE691C25-5559-214D-A021-0D33604FA10A}" destId="{28FDF207-BD6F-7741-8A4B-A9F9C429156F}" srcOrd="1" destOrd="0" presId="urn:microsoft.com/office/officeart/2005/8/layout/orgChart1"/>
    <dgm:cxn modelId="{BA0550D7-6879-0D40-8402-0AD63875E129}" type="presParOf" srcId="{DA50E872-80E7-9D48-BA86-C57520711446}" destId="{9A2224DC-7B95-2942-AD7A-CEAF59B43094}" srcOrd="1" destOrd="0" presId="urn:microsoft.com/office/officeart/2005/8/layout/orgChart1"/>
    <dgm:cxn modelId="{C98B9D19-2D25-2D49-9176-62EA89D3B182}" type="presParOf" srcId="{DA50E872-80E7-9D48-BA86-C57520711446}" destId="{C129548D-78D8-3341-BF09-A7CCFB8A39FE}" srcOrd="2" destOrd="0" presId="urn:microsoft.com/office/officeart/2005/8/layout/orgChart1"/>
    <dgm:cxn modelId="{CA8A11B2-6827-BF4A-8B8F-DE841F038A3D}" type="presParOf" srcId="{6BE03384-875D-FB4E-810B-6E62FBE01B9E}" destId="{AC8BF407-0CE6-444A-92E0-32288D144B2C}" srcOrd="2" destOrd="0" presId="urn:microsoft.com/office/officeart/2005/8/layout/orgChart1"/>
    <dgm:cxn modelId="{9D9B5F2A-3FA7-B742-B8A3-D40D4D5F45F8}" type="presParOf" srcId="{6BE03384-875D-FB4E-810B-6E62FBE01B9E}" destId="{B628087F-EBC3-EC41-8721-7EE2B067D6DA}" srcOrd="3" destOrd="0" presId="urn:microsoft.com/office/officeart/2005/8/layout/orgChart1"/>
    <dgm:cxn modelId="{5012A035-DCDC-F140-93D3-D4D091B633FD}" type="presParOf" srcId="{B628087F-EBC3-EC41-8721-7EE2B067D6DA}" destId="{9435F194-8209-874A-8970-A5DB14D87F3B}" srcOrd="0" destOrd="0" presId="urn:microsoft.com/office/officeart/2005/8/layout/orgChart1"/>
    <dgm:cxn modelId="{C192611A-D165-F249-95EB-DE3932039481}" type="presParOf" srcId="{9435F194-8209-874A-8970-A5DB14D87F3B}" destId="{26523CDF-4872-0C42-AEEC-7EC74F2B1D3C}" srcOrd="0" destOrd="0" presId="urn:microsoft.com/office/officeart/2005/8/layout/orgChart1"/>
    <dgm:cxn modelId="{F0CD480B-CF54-D24D-9ADC-6D7CB53E087A}" type="presParOf" srcId="{9435F194-8209-874A-8970-A5DB14D87F3B}" destId="{B75F959A-259E-544B-B0A6-563C9756C8DF}" srcOrd="1" destOrd="0" presId="urn:microsoft.com/office/officeart/2005/8/layout/orgChart1"/>
    <dgm:cxn modelId="{28B1AA54-CCE8-2C46-A160-7E242656CC30}" type="presParOf" srcId="{B628087F-EBC3-EC41-8721-7EE2B067D6DA}" destId="{EA4D0138-C5DD-FB45-978C-37E07A6732B7}" srcOrd="1" destOrd="0" presId="urn:microsoft.com/office/officeart/2005/8/layout/orgChart1"/>
    <dgm:cxn modelId="{A773F04B-B756-CA40-A1AD-F381439F537B}" type="presParOf" srcId="{B628087F-EBC3-EC41-8721-7EE2B067D6DA}" destId="{1200576A-B0DF-BA47-8ED1-924927E50236}" srcOrd="2" destOrd="0" presId="urn:microsoft.com/office/officeart/2005/8/layout/orgChart1"/>
    <dgm:cxn modelId="{34316C1A-3219-8B4D-A580-959A27AB2373}" type="presParOf" srcId="{6BE03384-875D-FB4E-810B-6E62FBE01B9E}" destId="{59D19256-2FE1-FA4D-84C0-EF75A209B6E8}" srcOrd="4" destOrd="0" presId="urn:microsoft.com/office/officeart/2005/8/layout/orgChart1"/>
    <dgm:cxn modelId="{7AD6053C-2838-CF44-90B3-05B5A3A3E067}" type="presParOf" srcId="{6BE03384-875D-FB4E-810B-6E62FBE01B9E}" destId="{946AEB07-2B18-FC4A-A182-6AC0B6D47742}" srcOrd="5" destOrd="0" presId="urn:microsoft.com/office/officeart/2005/8/layout/orgChart1"/>
    <dgm:cxn modelId="{08705549-D982-134D-BE4E-1A5A221CB9C3}" type="presParOf" srcId="{946AEB07-2B18-FC4A-A182-6AC0B6D47742}" destId="{561208CE-402D-EA4A-8EFD-E8F75AE5E774}" srcOrd="0" destOrd="0" presId="urn:microsoft.com/office/officeart/2005/8/layout/orgChart1"/>
    <dgm:cxn modelId="{810F7FC7-817F-0E47-B3ED-B3328F7358D0}" type="presParOf" srcId="{561208CE-402D-EA4A-8EFD-E8F75AE5E774}" destId="{E0D7B8BE-4BB6-204E-8561-C9C0188A0857}" srcOrd="0" destOrd="0" presId="urn:microsoft.com/office/officeart/2005/8/layout/orgChart1"/>
    <dgm:cxn modelId="{EDB0FD47-F981-7E43-B085-B1551D9A18D2}" type="presParOf" srcId="{561208CE-402D-EA4A-8EFD-E8F75AE5E774}" destId="{5D936FA2-9A4B-5449-BA82-CBA83132D7D0}" srcOrd="1" destOrd="0" presId="urn:microsoft.com/office/officeart/2005/8/layout/orgChart1"/>
    <dgm:cxn modelId="{BA21BDB1-DAFD-0A4A-BF1B-84F1023986FD}" type="presParOf" srcId="{946AEB07-2B18-FC4A-A182-6AC0B6D47742}" destId="{1510C720-B929-2D4F-A0C5-E226EA7399A5}" srcOrd="1" destOrd="0" presId="urn:microsoft.com/office/officeart/2005/8/layout/orgChart1"/>
    <dgm:cxn modelId="{DBF5831F-D3C2-4245-A52D-BB9D601F5265}" type="presParOf" srcId="{946AEB07-2B18-FC4A-A182-6AC0B6D47742}" destId="{F99B7383-860B-5346-A755-48E12E924E1F}" srcOrd="2" destOrd="0" presId="urn:microsoft.com/office/officeart/2005/8/layout/orgChart1"/>
    <dgm:cxn modelId="{EB3FCF54-99A7-B842-8EDC-19ECD31A87FA}" type="presParOf" srcId="{6BE03384-875D-FB4E-810B-6E62FBE01B9E}" destId="{8A50182A-225C-9846-B89C-337D50E9CC56}" srcOrd="6" destOrd="0" presId="urn:microsoft.com/office/officeart/2005/8/layout/orgChart1"/>
    <dgm:cxn modelId="{3F5A1059-71EE-9F46-82F1-4B5B27EA94A8}" type="presParOf" srcId="{6BE03384-875D-FB4E-810B-6E62FBE01B9E}" destId="{8595D5C1-BE7A-BF40-96FD-633190DB8559}" srcOrd="7" destOrd="0" presId="urn:microsoft.com/office/officeart/2005/8/layout/orgChart1"/>
    <dgm:cxn modelId="{3766274C-4605-C54B-8F56-1B3E9E7B5F8B}" type="presParOf" srcId="{8595D5C1-BE7A-BF40-96FD-633190DB8559}" destId="{3D957DB4-F4A9-2947-9BBA-6A6A69149FBE}" srcOrd="0" destOrd="0" presId="urn:microsoft.com/office/officeart/2005/8/layout/orgChart1"/>
    <dgm:cxn modelId="{17EEB8AC-08DF-8243-9F81-FD04D5137356}" type="presParOf" srcId="{3D957DB4-F4A9-2947-9BBA-6A6A69149FBE}" destId="{FD5B92B6-5EC2-454A-8F08-3C516E9E75D7}" srcOrd="0" destOrd="0" presId="urn:microsoft.com/office/officeart/2005/8/layout/orgChart1"/>
    <dgm:cxn modelId="{EE6EBBCF-4D6A-E242-8979-34B7819963C0}" type="presParOf" srcId="{3D957DB4-F4A9-2947-9BBA-6A6A69149FBE}" destId="{9DBD5CBC-486B-8C4E-996C-4DCE17F9875E}" srcOrd="1" destOrd="0" presId="urn:microsoft.com/office/officeart/2005/8/layout/orgChart1"/>
    <dgm:cxn modelId="{DCBA587E-4F19-CD4A-A0EB-272DFBCA7341}" type="presParOf" srcId="{8595D5C1-BE7A-BF40-96FD-633190DB8559}" destId="{B10B3284-D087-C447-B421-652761B7DC28}" srcOrd="1" destOrd="0" presId="urn:microsoft.com/office/officeart/2005/8/layout/orgChart1"/>
    <dgm:cxn modelId="{4267A345-7697-D64C-AFAB-40D50FF14D29}" type="presParOf" srcId="{8595D5C1-BE7A-BF40-96FD-633190DB8559}" destId="{AE4AEF4D-240E-5642-8FBE-56B56713691C}" srcOrd="2" destOrd="0" presId="urn:microsoft.com/office/officeart/2005/8/layout/orgChart1"/>
    <dgm:cxn modelId="{DD60E318-5D59-7E48-BD4B-B2435AD16C20}" type="presParOf" srcId="{EE694277-A496-9347-95D0-4F73044CC96B}" destId="{AEFC0D72-87D3-3E40-BA24-680B2C917A89}" srcOrd="2" destOrd="0" presId="urn:microsoft.com/office/officeart/2005/8/layout/orgChart1"/>
    <dgm:cxn modelId="{5C40EB5F-C989-064D-B43F-993058A37BE4}" type="presParOf" srcId="{97B4B3DA-96C8-5047-9107-818CB4CE123A}" destId="{B2CC159B-DD8A-EA47-9B42-A0A0159CD454}" srcOrd="20" destOrd="0" presId="urn:microsoft.com/office/officeart/2005/8/layout/orgChart1"/>
    <dgm:cxn modelId="{DA3402BD-5371-9942-8FFF-7FCADCEB06C6}" type="presParOf" srcId="{97B4B3DA-96C8-5047-9107-818CB4CE123A}" destId="{0C223B49-F0EF-C04E-8EE4-A2FD741E5EE0}" srcOrd="21" destOrd="0" presId="urn:microsoft.com/office/officeart/2005/8/layout/orgChart1"/>
    <dgm:cxn modelId="{84221726-405A-1349-BE3C-0D6D2BC4BA78}" type="presParOf" srcId="{0C223B49-F0EF-C04E-8EE4-A2FD741E5EE0}" destId="{AD30FD59-1D69-7545-93A1-8A7286D8DD20}" srcOrd="0" destOrd="0" presId="urn:microsoft.com/office/officeart/2005/8/layout/orgChart1"/>
    <dgm:cxn modelId="{CFD27F6B-ED3F-0D4F-AC32-2C498B58781D}" type="presParOf" srcId="{AD30FD59-1D69-7545-93A1-8A7286D8DD20}" destId="{735C8BEC-BABD-834B-82AC-2DBBBEA93F4A}" srcOrd="0" destOrd="0" presId="urn:microsoft.com/office/officeart/2005/8/layout/orgChart1"/>
    <dgm:cxn modelId="{C59B9025-BAF4-8C4C-BA4D-7F479086AA3A}" type="presParOf" srcId="{AD30FD59-1D69-7545-93A1-8A7286D8DD20}" destId="{36EA0ADE-A0ED-7448-9B59-0BBC3368FC1E}" srcOrd="1" destOrd="0" presId="urn:microsoft.com/office/officeart/2005/8/layout/orgChart1"/>
    <dgm:cxn modelId="{410C055A-F7C1-014D-B46F-35DB2329AE9F}" type="presParOf" srcId="{0C223B49-F0EF-C04E-8EE4-A2FD741E5EE0}" destId="{214F7778-F45C-204B-9FCB-33C32FDD2125}" srcOrd="1" destOrd="0" presId="urn:microsoft.com/office/officeart/2005/8/layout/orgChart1"/>
    <dgm:cxn modelId="{3C436F77-C936-E945-B9AB-2FEDAC890094}" type="presParOf" srcId="{214F7778-F45C-204B-9FCB-33C32FDD2125}" destId="{058B3433-9ED8-E84A-A4C0-E9DCE3ABC400}" srcOrd="0" destOrd="0" presId="urn:microsoft.com/office/officeart/2005/8/layout/orgChart1"/>
    <dgm:cxn modelId="{D074A87A-9198-984A-B48F-5F043670F194}" type="presParOf" srcId="{214F7778-F45C-204B-9FCB-33C32FDD2125}" destId="{64524732-8383-5B4B-94D9-5FC488AF784F}" srcOrd="1" destOrd="0" presId="urn:microsoft.com/office/officeart/2005/8/layout/orgChart1"/>
    <dgm:cxn modelId="{09746EB7-8884-1C45-B4B2-C2564B94943F}" type="presParOf" srcId="{64524732-8383-5B4B-94D9-5FC488AF784F}" destId="{2278418A-065E-3E4D-B1BD-CB8BD3770318}" srcOrd="0" destOrd="0" presId="urn:microsoft.com/office/officeart/2005/8/layout/orgChart1"/>
    <dgm:cxn modelId="{4C41DEAD-31C0-9B4F-8638-7C2C4B94170C}" type="presParOf" srcId="{2278418A-065E-3E4D-B1BD-CB8BD3770318}" destId="{9ABC7F65-38D8-0B4C-897C-D35709F61ACC}" srcOrd="0" destOrd="0" presId="urn:microsoft.com/office/officeart/2005/8/layout/orgChart1"/>
    <dgm:cxn modelId="{DBF2DFC0-4A98-FF4E-B43E-397EC72FDEDA}" type="presParOf" srcId="{2278418A-065E-3E4D-B1BD-CB8BD3770318}" destId="{096916CA-417A-994B-BA92-338670760B11}" srcOrd="1" destOrd="0" presId="urn:microsoft.com/office/officeart/2005/8/layout/orgChart1"/>
    <dgm:cxn modelId="{90AD3DF6-63AA-554E-AB10-180A0E0F5325}" type="presParOf" srcId="{64524732-8383-5B4B-94D9-5FC488AF784F}" destId="{5FB97D88-51A8-7744-8AAB-26C0D426A487}" srcOrd="1" destOrd="0" presId="urn:microsoft.com/office/officeart/2005/8/layout/orgChart1"/>
    <dgm:cxn modelId="{564B9D8D-3180-AB4D-82D9-B5D57945AC58}" type="presParOf" srcId="{64524732-8383-5B4B-94D9-5FC488AF784F}" destId="{A0DD6AE4-D4B6-D240-BF59-90C6C207CEE9}" srcOrd="2" destOrd="0" presId="urn:microsoft.com/office/officeart/2005/8/layout/orgChart1"/>
    <dgm:cxn modelId="{F29E88A2-2260-BF47-86DB-2FBF54EC9F42}" type="presParOf" srcId="{214F7778-F45C-204B-9FCB-33C32FDD2125}" destId="{15287640-E58C-3E4E-9264-D4D572A9097F}" srcOrd="2" destOrd="0" presId="urn:microsoft.com/office/officeart/2005/8/layout/orgChart1"/>
    <dgm:cxn modelId="{C554C653-41D6-0745-8494-BB5D644D5C9C}" type="presParOf" srcId="{214F7778-F45C-204B-9FCB-33C32FDD2125}" destId="{49EA9749-1144-AC41-BD99-1CB1F6E12644}" srcOrd="3" destOrd="0" presId="urn:microsoft.com/office/officeart/2005/8/layout/orgChart1"/>
    <dgm:cxn modelId="{96EF9A55-1D1F-484C-98DD-470844A5D711}" type="presParOf" srcId="{49EA9749-1144-AC41-BD99-1CB1F6E12644}" destId="{643C8AF3-B650-9A44-A451-3A78F9ADAC58}" srcOrd="0" destOrd="0" presId="urn:microsoft.com/office/officeart/2005/8/layout/orgChart1"/>
    <dgm:cxn modelId="{05DF8805-D2B4-204A-AE28-430F6BCA39DB}" type="presParOf" srcId="{643C8AF3-B650-9A44-A451-3A78F9ADAC58}" destId="{B390A1D5-3CFC-9C47-A88D-07EE5C791C1B}" srcOrd="0" destOrd="0" presId="urn:microsoft.com/office/officeart/2005/8/layout/orgChart1"/>
    <dgm:cxn modelId="{85A3F210-7623-2B49-B83E-69CC6802EC80}" type="presParOf" srcId="{643C8AF3-B650-9A44-A451-3A78F9ADAC58}" destId="{D14A1B17-5F77-0245-9DD5-E759FC43F21A}" srcOrd="1" destOrd="0" presId="urn:microsoft.com/office/officeart/2005/8/layout/orgChart1"/>
    <dgm:cxn modelId="{E94C275D-4DCF-1540-80EB-EF7192B49958}" type="presParOf" srcId="{49EA9749-1144-AC41-BD99-1CB1F6E12644}" destId="{BE8CCFF0-D7D8-424F-A7DF-18AA088E0904}" srcOrd="1" destOrd="0" presId="urn:microsoft.com/office/officeart/2005/8/layout/orgChart1"/>
    <dgm:cxn modelId="{77B016AD-DF38-9746-A4B9-95DC76707965}" type="presParOf" srcId="{49EA9749-1144-AC41-BD99-1CB1F6E12644}" destId="{05547448-B66D-6846-922C-58869F1BA871}" srcOrd="2" destOrd="0" presId="urn:microsoft.com/office/officeart/2005/8/layout/orgChart1"/>
    <dgm:cxn modelId="{C6976D10-2C40-FB49-B3D1-EAF6D116BEF8}" type="presParOf" srcId="{214F7778-F45C-204B-9FCB-33C32FDD2125}" destId="{25539D89-D62A-DD42-BEA4-17826AE6C90F}" srcOrd="4" destOrd="0" presId="urn:microsoft.com/office/officeart/2005/8/layout/orgChart1"/>
    <dgm:cxn modelId="{4F448E07-F959-0D41-B6B9-E218FF910018}" type="presParOf" srcId="{214F7778-F45C-204B-9FCB-33C32FDD2125}" destId="{58F948CD-450C-4744-8F9B-E2126C9008F1}" srcOrd="5" destOrd="0" presId="urn:microsoft.com/office/officeart/2005/8/layout/orgChart1"/>
    <dgm:cxn modelId="{59A2BCEE-DC66-DC4C-B368-BF5D74AF716E}" type="presParOf" srcId="{58F948CD-450C-4744-8F9B-E2126C9008F1}" destId="{555354F9-B7BC-D94D-B543-8612EA0FFFEB}" srcOrd="0" destOrd="0" presId="urn:microsoft.com/office/officeart/2005/8/layout/orgChart1"/>
    <dgm:cxn modelId="{B9873AFD-6094-0E4D-B815-8C6FDA34EA42}" type="presParOf" srcId="{555354F9-B7BC-D94D-B543-8612EA0FFFEB}" destId="{BD8958D4-8FE9-7E45-9E86-EA552D1A1692}" srcOrd="0" destOrd="0" presId="urn:microsoft.com/office/officeart/2005/8/layout/orgChart1"/>
    <dgm:cxn modelId="{3AFDD76C-83F4-B743-B4FD-5A64F9363FA5}" type="presParOf" srcId="{555354F9-B7BC-D94D-B543-8612EA0FFFEB}" destId="{0357D73C-8FD2-BF4E-97D1-3B5E97245D5F}" srcOrd="1" destOrd="0" presId="urn:microsoft.com/office/officeart/2005/8/layout/orgChart1"/>
    <dgm:cxn modelId="{5FE659A6-FE59-8D43-BD21-1A40D62BE0D5}" type="presParOf" srcId="{58F948CD-450C-4744-8F9B-E2126C9008F1}" destId="{BB1668F4-8E8E-E440-A781-E5D73F0CA9EB}" srcOrd="1" destOrd="0" presId="urn:microsoft.com/office/officeart/2005/8/layout/orgChart1"/>
    <dgm:cxn modelId="{BC318B1E-7C20-AD4B-A439-C37AAE8CC357}" type="presParOf" srcId="{58F948CD-450C-4744-8F9B-E2126C9008F1}" destId="{28515E24-3E31-FF4A-8213-DF419FB30968}" srcOrd="2" destOrd="0" presId="urn:microsoft.com/office/officeart/2005/8/layout/orgChart1"/>
    <dgm:cxn modelId="{7AEAAE25-FCF6-C743-983F-0D7622A41E45}" type="presParOf" srcId="{214F7778-F45C-204B-9FCB-33C32FDD2125}" destId="{4B02B052-F697-F34F-95F7-CAD2849AFBF5}" srcOrd="6" destOrd="0" presId="urn:microsoft.com/office/officeart/2005/8/layout/orgChart1"/>
    <dgm:cxn modelId="{9B8A7113-62F5-4D4C-B20A-8CA963309C69}" type="presParOf" srcId="{214F7778-F45C-204B-9FCB-33C32FDD2125}" destId="{004E8FB4-2283-6A47-B090-CADBF4EF6D64}" srcOrd="7" destOrd="0" presId="urn:microsoft.com/office/officeart/2005/8/layout/orgChart1"/>
    <dgm:cxn modelId="{F640108B-5607-784D-BA96-6A2B38F21651}" type="presParOf" srcId="{004E8FB4-2283-6A47-B090-CADBF4EF6D64}" destId="{2261DF46-21C8-8443-8058-A7EDA58C0A0E}" srcOrd="0" destOrd="0" presId="urn:microsoft.com/office/officeart/2005/8/layout/orgChart1"/>
    <dgm:cxn modelId="{3B8ADFB4-3422-E24F-8C39-D6E756B15735}" type="presParOf" srcId="{2261DF46-21C8-8443-8058-A7EDA58C0A0E}" destId="{3B1ECCE0-ACD1-B54B-AFB0-8CC95B724994}" srcOrd="0" destOrd="0" presId="urn:microsoft.com/office/officeart/2005/8/layout/orgChart1"/>
    <dgm:cxn modelId="{7E5F6E3A-C68B-F142-9C3B-C49C1897D211}" type="presParOf" srcId="{2261DF46-21C8-8443-8058-A7EDA58C0A0E}" destId="{F0EC93EC-9135-9E42-B5E0-17DF69C06536}" srcOrd="1" destOrd="0" presId="urn:microsoft.com/office/officeart/2005/8/layout/orgChart1"/>
    <dgm:cxn modelId="{7B0A3431-877C-D64D-89BB-73FE30025744}" type="presParOf" srcId="{004E8FB4-2283-6A47-B090-CADBF4EF6D64}" destId="{6C8032EA-73EE-5D4E-8C0B-1448DF41192E}" srcOrd="1" destOrd="0" presId="urn:microsoft.com/office/officeart/2005/8/layout/orgChart1"/>
    <dgm:cxn modelId="{E0DC5DAC-8F22-8D4D-A4B4-4FA05C0E58B7}" type="presParOf" srcId="{004E8FB4-2283-6A47-B090-CADBF4EF6D64}" destId="{A6BE43AA-6394-3843-9AD1-8B8922D121AB}" srcOrd="2" destOrd="0" presId="urn:microsoft.com/office/officeart/2005/8/layout/orgChart1"/>
    <dgm:cxn modelId="{4656C715-844A-CF4A-84A4-035FA536AE78}" type="presParOf" srcId="{0C223B49-F0EF-C04E-8EE4-A2FD741E5EE0}" destId="{F3DED879-B9D9-324C-81E3-453996B14D57}" srcOrd="2" destOrd="0" presId="urn:microsoft.com/office/officeart/2005/8/layout/orgChart1"/>
    <dgm:cxn modelId="{5D5520B0-0028-E343-937A-22F782D6C504}" type="presParOf" srcId="{D4AEAEC1-7170-5D42-9DA5-0E64AD58A163}" destId="{A2032EB8-DE96-4A4A-A2CE-C1AC39A15167}"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54D27F-1603-43AB-9B70-53BAB67B88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B9AB2F-04F3-4CA9-B4EA-03BA0F68EDDD}">
      <dgm:prSet custT="1"/>
      <dgm:spPr/>
      <dgm:t>
        <a:bodyPr/>
        <a:lstStyle/>
        <a:p>
          <a:r>
            <a:rPr lang="en-US" sz="1800" dirty="0"/>
            <a:t>To avoid entering rooms multiple times the staff decides to use extended tubing and place the IV pumps on the hallways</a:t>
          </a:r>
        </a:p>
      </dgm:t>
    </dgm:pt>
    <dgm:pt modelId="{D0547786-93CF-4E09-92D3-A411DD7F5C4D}" type="parTrans" cxnId="{69042D77-DAD1-452B-A7E9-0ECAA75B6B36}">
      <dgm:prSet/>
      <dgm:spPr/>
      <dgm:t>
        <a:bodyPr/>
        <a:lstStyle/>
        <a:p>
          <a:endParaRPr lang="en-US" sz="1800"/>
        </a:p>
      </dgm:t>
    </dgm:pt>
    <dgm:pt modelId="{90DA4E8F-57C1-4098-89CC-529415F5AFFC}" type="sibTrans" cxnId="{69042D77-DAD1-452B-A7E9-0ECAA75B6B36}">
      <dgm:prSet/>
      <dgm:spPr/>
      <dgm:t>
        <a:bodyPr/>
        <a:lstStyle/>
        <a:p>
          <a:endParaRPr lang="en-US" sz="1800"/>
        </a:p>
      </dgm:t>
    </dgm:pt>
    <dgm:pt modelId="{9F49E810-542A-424B-ACF4-9E06540CF500}">
      <dgm:prSet custT="1"/>
      <dgm:spPr/>
      <dgm:t>
        <a:bodyPr/>
        <a:lstStyle/>
        <a:p>
          <a:r>
            <a:rPr lang="en-US" sz="1800" dirty="0"/>
            <a:t>Increase in </a:t>
          </a:r>
          <a:r>
            <a:rPr lang="en-US" sz="1800" dirty="0" err="1"/>
            <a:t>C.auris</a:t>
          </a:r>
          <a:r>
            <a:rPr lang="en-US" sz="1800" dirty="0"/>
            <a:t> infections</a:t>
          </a:r>
        </a:p>
      </dgm:t>
    </dgm:pt>
    <dgm:pt modelId="{741E682D-9CD4-4C75-8BA6-57E2CC10439B}" type="parTrans" cxnId="{7F027AF2-A22E-4E1D-A114-B06481E382D2}">
      <dgm:prSet/>
      <dgm:spPr/>
      <dgm:t>
        <a:bodyPr/>
        <a:lstStyle/>
        <a:p>
          <a:endParaRPr lang="en-US" sz="1800"/>
        </a:p>
      </dgm:t>
    </dgm:pt>
    <dgm:pt modelId="{2CC9E33F-8222-46B4-ABA4-3BC13510856E}" type="sibTrans" cxnId="{7F027AF2-A22E-4E1D-A114-B06481E382D2}">
      <dgm:prSet/>
      <dgm:spPr/>
      <dgm:t>
        <a:bodyPr/>
        <a:lstStyle/>
        <a:p>
          <a:endParaRPr lang="en-US" sz="1800"/>
        </a:p>
      </dgm:t>
    </dgm:pt>
    <dgm:pt modelId="{FA14D72E-C15F-437A-A8BB-2405E61EFAD1}">
      <dgm:prSet custT="1"/>
      <dgm:spPr/>
      <dgm:t>
        <a:bodyPr/>
        <a:lstStyle/>
        <a:p>
          <a:r>
            <a:rPr lang="en-US" sz="1800" dirty="0"/>
            <a:t>Tubing touching the floors, CLABSIs</a:t>
          </a:r>
        </a:p>
      </dgm:t>
    </dgm:pt>
    <dgm:pt modelId="{CE94016A-BD69-4608-AD97-A9BE63B72A3B}" type="parTrans" cxnId="{5C2357D9-2110-409D-BF65-E716D0164193}">
      <dgm:prSet/>
      <dgm:spPr/>
      <dgm:t>
        <a:bodyPr/>
        <a:lstStyle/>
        <a:p>
          <a:endParaRPr lang="en-US" sz="1800"/>
        </a:p>
      </dgm:t>
    </dgm:pt>
    <dgm:pt modelId="{C56625B3-A9AF-450E-8C68-9F93C966E8E0}" type="sibTrans" cxnId="{5C2357D9-2110-409D-BF65-E716D0164193}">
      <dgm:prSet/>
      <dgm:spPr/>
      <dgm:t>
        <a:bodyPr/>
        <a:lstStyle/>
        <a:p>
          <a:endParaRPr lang="en-US" sz="1800"/>
        </a:p>
      </dgm:t>
    </dgm:pt>
    <dgm:pt modelId="{8E847244-E733-4899-A097-839E8B298E09}">
      <dgm:prSet custT="1"/>
      <dgm:spPr/>
      <dgm:t>
        <a:bodyPr/>
        <a:lstStyle/>
        <a:p>
          <a:r>
            <a:rPr lang="en-US" sz="1800" dirty="0"/>
            <a:t>EVS staff not entering the rooms to clean as frequently </a:t>
          </a:r>
        </a:p>
        <a:p>
          <a:r>
            <a:rPr lang="en-US" sz="1800" dirty="0"/>
            <a:t>Nutrition avoids the units and leaving food carts on the hallways</a:t>
          </a:r>
        </a:p>
      </dgm:t>
    </dgm:pt>
    <dgm:pt modelId="{4668F901-1F4B-459F-BBD5-F4AA54B2B717}" type="parTrans" cxnId="{BEC96C9C-48EA-4313-8E1F-F3B49E4A210F}">
      <dgm:prSet/>
      <dgm:spPr/>
      <dgm:t>
        <a:bodyPr/>
        <a:lstStyle/>
        <a:p>
          <a:endParaRPr lang="en-US" sz="1800"/>
        </a:p>
      </dgm:t>
    </dgm:pt>
    <dgm:pt modelId="{B1FA55DD-CD57-4C96-B9B2-947F5031BE98}" type="sibTrans" cxnId="{BEC96C9C-48EA-4313-8E1F-F3B49E4A210F}">
      <dgm:prSet/>
      <dgm:spPr/>
      <dgm:t>
        <a:bodyPr/>
        <a:lstStyle/>
        <a:p>
          <a:endParaRPr lang="en-US" sz="1800"/>
        </a:p>
      </dgm:t>
    </dgm:pt>
    <dgm:pt modelId="{BD0CFBD2-E784-447A-AACD-C6BEC21A5AF1}">
      <dgm:prSet custT="1"/>
      <dgm:spPr/>
      <dgm:t>
        <a:bodyPr/>
        <a:lstStyle/>
        <a:p>
          <a:r>
            <a:rPr lang="en-US" sz="1800" dirty="0"/>
            <a:t>Patients in prone position to improve ventilation / difficult to perform oral care/ limited mobility increasing pressure ulcers and HAP, CAUTIs</a:t>
          </a:r>
        </a:p>
      </dgm:t>
    </dgm:pt>
    <dgm:pt modelId="{0EFD1B52-6051-47C6-8729-862B4E0A0C70}" type="parTrans" cxnId="{134E5F1B-C4B0-4A48-B5F4-000E47AD11F3}">
      <dgm:prSet/>
      <dgm:spPr/>
      <dgm:t>
        <a:bodyPr/>
        <a:lstStyle/>
        <a:p>
          <a:endParaRPr lang="en-US" sz="1800"/>
        </a:p>
      </dgm:t>
    </dgm:pt>
    <dgm:pt modelId="{F02E027B-1736-44D8-953A-39F9C967A5CB}" type="sibTrans" cxnId="{134E5F1B-C4B0-4A48-B5F4-000E47AD11F3}">
      <dgm:prSet/>
      <dgm:spPr/>
      <dgm:t>
        <a:bodyPr/>
        <a:lstStyle/>
        <a:p>
          <a:endParaRPr lang="en-US" sz="1800"/>
        </a:p>
      </dgm:t>
    </dgm:pt>
    <dgm:pt modelId="{CAC92AA2-888B-C347-ACE7-7791CD0A8658}">
      <dgm:prSet custT="1"/>
      <dgm:spPr/>
      <dgm:t>
        <a:bodyPr/>
        <a:lstStyle/>
        <a:p>
          <a:r>
            <a:rPr lang="en-US" sz="1800" b="0" dirty="0"/>
            <a:t>ICUs in some floors are open/  </a:t>
          </a:r>
          <a:r>
            <a:rPr lang="en-US" sz="1800" b="0" dirty="0" err="1"/>
            <a:t>multipatient</a:t>
          </a:r>
          <a:r>
            <a:rPr lang="en-US" sz="1800" b="0" dirty="0"/>
            <a:t> unit / curtains</a:t>
          </a:r>
          <a:endParaRPr lang="en-US" sz="1800" dirty="0"/>
        </a:p>
      </dgm:t>
    </dgm:pt>
    <dgm:pt modelId="{FB113023-8ABA-E646-AF7B-61DEC720C24C}" type="parTrans" cxnId="{A41231C3-934E-A54B-AFA1-649B7122DD91}">
      <dgm:prSet/>
      <dgm:spPr/>
      <dgm:t>
        <a:bodyPr/>
        <a:lstStyle/>
        <a:p>
          <a:endParaRPr lang="en-US" sz="1800"/>
        </a:p>
      </dgm:t>
    </dgm:pt>
    <dgm:pt modelId="{EBB5FB07-443D-D346-866B-CA02B60E1E77}" type="sibTrans" cxnId="{A41231C3-934E-A54B-AFA1-649B7122DD91}">
      <dgm:prSet/>
      <dgm:spPr/>
      <dgm:t>
        <a:bodyPr/>
        <a:lstStyle/>
        <a:p>
          <a:endParaRPr lang="en-US" sz="1800"/>
        </a:p>
      </dgm:t>
    </dgm:pt>
    <dgm:pt modelId="{747410D7-8E13-5E4C-B5B0-3518A2A2F441}">
      <dgm:prSet custT="1"/>
      <dgm:spPr/>
      <dgm:t>
        <a:bodyPr/>
        <a:lstStyle/>
        <a:p>
          <a:r>
            <a:rPr lang="en-US" sz="1800" dirty="0"/>
            <a:t>Nurses, PCTs, respiratory therapists: scared, tired, short- staffed</a:t>
          </a:r>
        </a:p>
        <a:p>
          <a:r>
            <a:rPr lang="en-US" sz="1800" dirty="0"/>
            <a:t>RNs clean the environment/ take trash and feeding patients</a:t>
          </a:r>
        </a:p>
      </dgm:t>
    </dgm:pt>
    <dgm:pt modelId="{901C9D36-0218-F740-8C08-77700C5C4819}" type="parTrans" cxnId="{67A285DE-4BF4-7141-A14B-1E8A5B11CB0F}">
      <dgm:prSet/>
      <dgm:spPr/>
      <dgm:t>
        <a:bodyPr/>
        <a:lstStyle/>
        <a:p>
          <a:endParaRPr lang="en-US" sz="1800"/>
        </a:p>
      </dgm:t>
    </dgm:pt>
    <dgm:pt modelId="{BE4DF403-5B49-AD42-9A74-B29ED376F4ED}" type="sibTrans" cxnId="{67A285DE-4BF4-7141-A14B-1E8A5B11CB0F}">
      <dgm:prSet/>
      <dgm:spPr/>
      <dgm:t>
        <a:bodyPr/>
        <a:lstStyle/>
        <a:p>
          <a:endParaRPr lang="en-US" sz="1800"/>
        </a:p>
      </dgm:t>
    </dgm:pt>
    <dgm:pt modelId="{2DEAF187-8053-AE4D-87F6-21FADD83BAE8}" type="pres">
      <dgm:prSet presAssocID="{2754D27F-1603-43AB-9B70-53BAB67B88F0}" presName="linear" presStyleCnt="0">
        <dgm:presLayoutVars>
          <dgm:animLvl val="lvl"/>
          <dgm:resizeHandles val="exact"/>
        </dgm:presLayoutVars>
      </dgm:prSet>
      <dgm:spPr/>
    </dgm:pt>
    <dgm:pt modelId="{1B8F285B-A3B2-7A49-A7C4-10FE728C382E}" type="pres">
      <dgm:prSet presAssocID="{CAC92AA2-888B-C347-ACE7-7791CD0A8658}" presName="parentText" presStyleLbl="node1" presStyleIdx="0" presStyleCnt="5">
        <dgm:presLayoutVars>
          <dgm:chMax val="0"/>
          <dgm:bulletEnabled val="1"/>
        </dgm:presLayoutVars>
      </dgm:prSet>
      <dgm:spPr/>
    </dgm:pt>
    <dgm:pt modelId="{DC2222A0-E3A4-ED40-9D73-10C153F14C13}" type="pres">
      <dgm:prSet presAssocID="{EBB5FB07-443D-D346-866B-CA02B60E1E77}" presName="spacer" presStyleCnt="0"/>
      <dgm:spPr/>
    </dgm:pt>
    <dgm:pt modelId="{E28F47BF-662B-D348-8765-7B49BB6323AE}" type="pres">
      <dgm:prSet presAssocID="{9EB9AB2F-04F3-4CA9-B4EA-03BA0F68EDDD}" presName="parentText" presStyleLbl="node1" presStyleIdx="1" presStyleCnt="5">
        <dgm:presLayoutVars>
          <dgm:chMax val="0"/>
          <dgm:bulletEnabled val="1"/>
        </dgm:presLayoutVars>
      </dgm:prSet>
      <dgm:spPr/>
    </dgm:pt>
    <dgm:pt modelId="{C1654AB0-4BC6-9E42-BE1C-B1C88A40D036}" type="pres">
      <dgm:prSet presAssocID="{9EB9AB2F-04F3-4CA9-B4EA-03BA0F68EDDD}" presName="childText" presStyleLbl="revTx" presStyleIdx="0" presStyleCnt="1">
        <dgm:presLayoutVars>
          <dgm:bulletEnabled val="1"/>
        </dgm:presLayoutVars>
      </dgm:prSet>
      <dgm:spPr/>
    </dgm:pt>
    <dgm:pt modelId="{68F0E80F-5618-AA43-880B-8BEE8E32F451}" type="pres">
      <dgm:prSet presAssocID="{8E847244-E733-4899-A097-839E8B298E09}" presName="parentText" presStyleLbl="node1" presStyleIdx="2" presStyleCnt="5">
        <dgm:presLayoutVars>
          <dgm:chMax val="0"/>
          <dgm:bulletEnabled val="1"/>
        </dgm:presLayoutVars>
      </dgm:prSet>
      <dgm:spPr/>
    </dgm:pt>
    <dgm:pt modelId="{1A833C1B-0CDC-7045-BF50-48980AF76B30}" type="pres">
      <dgm:prSet presAssocID="{B1FA55DD-CD57-4C96-B9B2-947F5031BE98}" presName="spacer" presStyleCnt="0"/>
      <dgm:spPr/>
    </dgm:pt>
    <dgm:pt modelId="{7EEA1AFA-C0FA-F445-8CED-0347F4772BA3}" type="pres">
      <dgm:prSet presAssocID="{747410D7-8E13-5E4C-B5B0-3518A2A2F441}" presName="parentText" presStyleLbl="node1" presStyleIdx="3" presStyleCnt="5">
        <dgm:presLayoutVars>
          <dgm:chMax val="0"/>
          <dgm:bulletEnabled val="1"/>
        </dgm:presLayoutVars>
      </dgm:prSet>
      <dgm:spPr/>
    </dgm:pt>
    <dgm:pt modelId="{AEE6EBB2-CBEE-7148-AE60-08CFB77F434D}" type="pres">
      <dgm:prSet presAssocID="{BE4DF403-5B49-AD42-9A74-B29ED376F4ED}" presName="spacer" presStyleCnt="0"/>
      <dgm:spPr/>
    </dgm:pt>
    <dgm:pt modelId="{63B64067-6506-7145-8CEF-3A9896AB3CD5}" type="pres">
      <dgm:prSet presAssocID="{BD0CFBD2-E784-447A-AACD-C6BEC21A5AF1}" presName="parentText" presStyleLbl="node1" presStyleIdx="4" presStyleCnt="5">
        <dgm:presLayoutVars>
          <dgm:chMax val="0"/>
          <dgm:bulletEnabled val="1"/>
        </dgm:presLayoutVars>
      </dgm:prSet>
      <dgm:spPr/>
    </dgm:pt>
  </dgm:ptLst>
  <dgm:cxnLst>
    <dgm:cxn modelId="{134E5F1B-C4B0-4A48-B5F4-000E47AD11F3}" srcId="{2754D27F-1603-43AB-9B70-53BAB67B88F0}" destId="{BD0CFBD2-E784-447A-AACD-C6BEC21A5AF1}" srcOrd="4" destOrd="0" parTransId="{0EFD1B52-6051-47C6-8729-862B4E0A0C70}" sibTransId="{F02E027B-1736-44D8-953A-39F9C967A5CB}"/>
    <dgm:cxn modelId="{07CC1424-E6DF-1047-879C-6B31CEB7A8A4}" type="presOf" srcId="{CAC92AA2-888B-C347-ACE7-7791CD0A8658}" destId="{1B8F285B-A3B2-7A49-A7C4-10FE728C382E}" srcOrd="0" destOrd="0" presId="urn:microsoft.com/office/officeart/2005/8/layout/vList2"/>
    <dgm:cxn modelId="{1032DE45-06A1-894F-8917-F24F71124663}" type="presOf" srcId="{FA14D72E-C15F-437A-A8BB-2405E61EFAD1}" destId="{C1654AB0-4BC6-9E42-BE1C-B1C88A40D036}" srcOrd="0" destOrd="1" presId="urn:microsoft.com/office/officeart/2005/8/layout/vList2"/>
    <dgm:cxn modelId="{69042D77-DAD1-452B-A7E9-0ECAA75B6B36}" srcId="{2754D27F-1603-43AB-9B70-53BAB67B88F0}" destId="{9EB9AB2F-04F3-4CA9-B4EA-03BA0F68EDDD}" srcOrd="1" destOrd="0" parTransId="{D0547786-93CF-4E09-92D3-A411DD7F5C4D}" sibTransId="{90DA4E8F-57C1-4098-89CC-529415F5AFFC}"/>
    <dgm:cxn modelId="{C6410D94-17DE-8541-97DA-E30EA885F8C8}" type="presOf" srcId="{9EB9AB2F-04F3-4CA9-B4EA-03BA0F68EDDD}" destId="{E28F47BF-662B-D348-8765-7B49BB6323AE}" srcOrd="0" destOrd="0" presId="urn:microsoft.com/office/officeart/2005/8/layout/vList2"/>
    <dgm:cxn modelId="{BDEEE594-9357-A643-8794-08F3FB49722C}" type="presOf" srcId="{747410D7-8E13-5E4C-B5B0-3518A2A2F441}" destId="{7EEA1AFA-C0FA-F445-8CED-0347F4772BA3}" srcOrd="0" destOrd="0" presId="urn:microsoft.com/office/officeart/2005/8/layout/vList2"/>
    <dgm:cxn modelId="{BEC96C9C-48EA-4313-8E1F-F3B49E4A210F}" srcId="{2754D27F-1603-43AB-9B70-53BAB67B88F0}" destId="{8E847244-E733-4899-A097-839E8B298E09}" srcOrd="2" destOrd="0" parTransId="{4668F901-1F4B-459F-BBD5-F4AA54B2B717}" sibTransId="{B1FA55DD-CD57-4C96-B9B2-947F5031BE98}"/>
    <dgm:cxn modelId="{7D96EFA2-A36F-6746-B13C-0B3F5E0019C4}" type="presOf" srcId="{9F49E810-542A-424B-ACF4-9E06540CF500}" destId="{C1654AB0-4BC6-9E42-BE1C-B1C88A40D036}" srcOrd="0" destOrd="0" presId="urn:microsoft.com/office/officeart/2005/8/layout/vList2"/>
    <dgm:cxn modelId="{9AE30EB2-C90E-8048-AF5D-7BF6ED3D1134}" type="presOf" srcId="{2754D27F-1603-43AB-9B70-53BAB67B88F0}" destId="{2DEAF187-8053-AE4D-87F6-21FADD83BAE8}" srcOrd="0" destOrd="0" presId="urn:microsoft.com/office/officeart/2005/8/layout/vList2"/>
    <dgm:cxn modelId="{A41231C3-934E-A54B-AFA1-649B7122DD91}" srcId="{2754D27F-1603-43AB-9B70-53BAB67B88F0}" destId="{CAC92AA2-888B-C347-ACE7-7791CD0A8658}" srcOrd="0" destOrd="0" parTransId="{FB113023-8ABA-E646-AF7B-61DEC720C24C}" sibTransId="{EBB5FB07-443D-D346-866B-CA02B60E1E77}"/>
    <dgm:cxn modelId="{5C2357D9-2110-409D-BF65-E716D0164193}" srcId="{9EB9AB2F-04F3-4CA9-B4EA-03BA0F68EDDD}" destId="{FA14D72E-C15F-437A-A8BB-2405E61EFAD1}" srcOrd="1" destOrd="0" parTransId="{CE94016A-BD69-4608-AD97-A9BE63B72A3B}" sibTransId="{C56625B3-A9AF-450E-8C68-9F93C966E8E0}"/>
    <dgm:cxn modelId="{67A285DE-4BF4-7141-A14B-1E8A5B11CB0F}" srcId="{2754D27F-1603-43AB-9B70-53BAB67B88F0}" destId="{747410D7-8E13-5E4C-B5B0-3518A2A2F441}" srcOrd="3" destOrd="0" parTransId="{901C9D36-0218-F740-8C08-77700C5C4819}" sibTransId="{BE4DF403-5B49-AD42-9A74-B29ED376F4ED}"/>
    <dgm:cxn modelId="{5E23ACDE-575E-8342-AB9C-AD62D413408E}" type="presOf" srcId="{8E847244-E733-4899-A097-839E8B298E09}" destId="{68F0E80F-5618-AA43-880B-8BEE8E32F451}" srcOrd="0" destOrd="0" presId="urn:microsoft.com/office/officeart/2005/8/layout/vList2"/>
    <dgm:cxn modelId="{7F027AF2-A22E-4E1D-A114-B06481E382D2}" srcId="{9EB9AB2F-04F3-4CA9-B4EA-03BA0F68EDDD}" destId="{9F49E810-542A-424B-ACF4-9E06540CF500}" srcOrd="0" destOrd="0" parTransId="{741E682D-9CD4-4C75-8BA6-57E2CC10439B}" sibTransId="{2CC9E33F-8222-46B4-ABA4-3BC13510856E}"/>
    <dgm:cxn modelId="{302756F4-3D98-BE43-87A7-BA80DAC23DDC}" type="presOf" srcId="{BD0CFBD2-E784-447A-AACD-C6BEC21A5AF1}" destId="{63B64067-6506-7145-8CEF-3A9896AB3CD5}" srcOrd="0" destOrd="0" presId="urn:microsoft.com/office/officeart/2005/8/layout/vList2"/>
    <dgm:cxn modelId="{51E79B47-35FD-4E41-A120-3DBE1B28F3AA}" type="presParOf" srcId="{2DEAF187-8053-AE4D-87F6-21FADD83BAE8}" destId="{1B8F285B-A3B2-7A49-A7C4-10FE728C382E}" srcOrd="0" destOrd="0" presId="urn:microsoft.com/office/officeart/2005/8/layout/vList2"/>
    <dgm:cxn modelId="{9DFE427C-BB6A-EE45-9EC5-8EA57B56B9D5}" type="presParOf" srcId="{2DEAF187-8053-AE4D-87F6-21FADD83BAE8}" destId="{DC2222A0-E3A4-ED40-9D73-10C153F14C13}" srcOrd="1" destOrd="0" presId="urn:microsoft.com/office/officeart/2005/8/layout/vList2"/>
    <dgm:cxn modelId="{BAC45045-699A-5946-BD61-E7A5BC4F59E9}" type="presParOf" srcId="{2DEAF187-8053-AE4D-87F6-21FADD83BAE8}" destId="{E28F47BF-662B-D348-8765-7B49BB6323AE}" srcOrd="2" destOrd="0" presId="urn:microsoft.com/office/officeart/2005/8/layout/vList2"/>
    <dgm:cxn modelId="{6D3B58A2-18E9-A541-ACB2-068A56B68674}" type="presParOf" srcId="{2DEAF187-8053-AE4D-87F6-21FADD83BAE8}" destId="{C1654AB0-4BC6-9E42-BE1C-B1C88A40D036}" srcOrd="3" destOrd="0" presId="urn:microsoft.com/office/officeart/2005/8/layout/vList2"/>
    <dgm:cxn modelId="{4C119E51-57F3-674E-A7D9-428EC2676809}" type="presParOf" srcId="{2DEAF187-8053-AE4D-87F6-21FADD83BAE8}" destId="{68F0E80F-5618-AA43-880B-8BEE8E32F451}" srcOrd="4" destOrd="0" presId="urn:microsoft.com/office/officeart/2005/8/layout/vList2"/>
    <dgm:cxn modelId="{E8C08BED-9CC3-9D4F-8DD3-4DF1732D0123}" type="presParOf" srcId="{2DEAF187-8053-AE4D-87F6-21FADD83BAE8}" destId="{1A833C1B-0CDC-7045-BF50-48980AF76B30}" srcOrd="5" destOrd="0" presId="urn:microsoft.com/office/officeart/2005/8/layout/vList2"/>
    <dgm:cxn modelId="{2CEA7CDD-B146-C842-817E-B43EECBDD24B}" type="presParOf" srcId="{2DEAF187-8053-AE4D-87F6-21FADD83BAE8}" destId="{7EEA1AFA-C0FA-F445-8CED-0347F4772BA3}" srcOrd="6" destOrd="0" presId="urn:microsoft.com/office/officeart/2005/8/layout/vList2"/>
    <dgm:cxn modelId="{7B6409C7-D48A-5A4F-BAA5-F4C4546F3338}" type="presParOf" srcId="{2DEAF187-8053-AE4D-87F6-21FADD83BAE8}" destId="{AEE6EBB2-CBEE-7148-AE60-08CFB77F434D}" srcOrd="7" destOrd="0" presId="urn:microsoft.com/office/officeart/2005/8/layout/vList2"/>
    <dgm:cxn modelId="{BFA8A849-6842-0042-B4B7-B6AB32B3908B}" type="presParOf" srcId="{2DEAF187-8053-AE4D-87F6-21FADD83BAE8}" destId="{63B64067-6506-7145-8CEF-3A9896AB3CD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7BFB7A-31FC-4D5F-BF78-C878B579FC96}"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2AFBEB-697A-4B42-AE11-1FC7D7CA8E65}">
      <dgm:prSet/>
      <dgm:spPr/>
      <dgm:t>
        <a:bodyPr/>
        <a:lstStyle/>
        <a:p>
          <a:r>
            <a:rPr lang="en-US" dirty="0"/>
            <a:t>Needs for low-cost point of care rapid diagnostics to determine if a patient has a a viral infection: testing every admitted patient</a:t>
          </a:r>
        </a:p>
        <a:p>
          <a:r>
            <a:rPr lang="en-US" dirty="0"/>
            <a:t> </a:t>
          </a:r>
          <a:r>
            <a:rPr lang="en-US" b="1" dirty="0"/>
            <a:t>How long do we isolate? When are you not contagious?</a:t>
          </a:r>
        </a:p>
      </dgm:t>
    </dgm:pt>
    <dgm:pt modelId="{2D4B3072-54A5-4FBD-A25A-F396EC81CFC8}" type="parTrans" cxnId="{253C906A-2517-4CEA-9D2A-B26356582EA2}">
      <dgm:prSet/>
      <dgm:spPr/>
      <dgm:t>
        <a:bodyPr/>
        <a:lstStyle/>
        <a:p>
          <a:endParaRPr lang="en-US"/>
        </a:p>
      </dgm:t>
    </dgm:pt>
    <dgm:pt modelId="{B15068B5-9A0F-4164-AE70-5BFCB93A736A}" type="sibTrans" cxnId="{253C906A-2517-4CEA-9D2A-B26356582EA2}">
      <dgm:prSet/>
      <dgm:spPr/>
      <dgm:t>
        <a:bodyPr/>
        <a:lstStyle/>
        <a:p>
          <a:endParaRPr lang="en-US"/>
        </a:p>
      </dgm:t>
    </dgm:pt>
    <dgm:pt modelId="{992A6D27-64AB-431F-9916-4163D0047F64}">
      <dgm:prSet/>
      <dgm:spPr/>
      <dgm:t>
        <a:bodyPr/>
        <a:lstStyle/>
        <a:p>
          <a:r>
            <a:rPr lang="en-US" dirty="0"/>
            <a:t>Need for MDRO bedside lateral flow assays (Not FDA approved, available in Europe). </a:t>
          </a:r>
        </a:p>
      </dgm:t>
    </dgm:pt>
    <dgm:pt modelId="{7EC5D856-5D26-463A-9279-EBF464D00E82}" type="parTrans" cxnId="{2332ABEB-9E12-4BAD-95C2-F196533558F3}">
      <dgm:prSet/>
      <dgm:spPr/>
      <dgm:t>
        <a:bodyPr/>
        <a:lstStyle/>
        <a:p>
          <a:endParaRPr lang="en-US"/>
        </a:p>
      </dgm:t>
    </dgm:pt>
    <dgm:pt modelId="{F2F56A7A-81D8-44D8-93A0-FED0FDC970C8}" type="sibTrans" cxnId="{2332ABEB-9E12-4BAD-95C2-F196533558F3}">
      <dgm:prSet/>
      <dgm:spPr/>
      <dgm:t>
        <a:bodyPr/>
        <a:lstStyle/>
        <a:p>
          <a:endParaRPr lang="en-US"/>
        </a:p>
      </dgm:t>
    </dgm:pt>
    <dgm:pt modelId="{2B6A79BA-0DE3-4A6A-9C50-1EFDC8A098E5}">
      <dgm:prSet/>
      <dgm:spPr/>
      <dgm:t>
        <a:bodyPr/>
        <a:lstStyle/>
        <a:p>
          <a:r>
            <a:rPr lang="en-US" dirty="0"/>
            <a:t>Supply chain – limited reagents to do our standard cepheid/ </a:t>
          </a:r>
          <a:r>
            <a:rPr lang="en-US" dirty="0" err="1"/>
            <a:t>biofire</a:t>
          </a:r>
          <a:r>
            <a:rPr lang="en-US" dirty="0"/>
            <a:t> PCRs</a:t>
          </a:r>
        </a:p>
        <a:p>
          <a:r>
            <a:rPr lang="en-US" dirty="0"/>
            <a:t>(Tiers based on TAT for testing platforms: OR, transplant, trauma, Med surg or behavioral; Jails)</a:t>
          </a:r>
        </a:p>
      </dgm:t>
    </dgm:pt>
    <dgm:pt modelId="{A370EBD6-D260-46E8-B0F3-661BF8011792}" type="parTrans" cxnId="{292718E2-0C9E-4B4B-8A42-05972EB65DE8}">
      <dgm:prSet/>
      <dgm:spPr/>
      <dgm:t>
        <a:bodyPr/>
        <a:lstStyle/>
        <a:p>
          <a:endParaRPr lang="en-US"/>
        </a:p>
      </dgm:t>
    </dgm:pt>
    <dgm:pt modelId="{6CE8AA19-29ED-4125-B36F-C228CFDADB85}" type="sibTrans" cxnId="{292718E2-0C9E-4B4B-8A42-05972EB65DE8}">
      <dgm:prSet/>
      <dgm:spPr/>
      <dgm:t>
        <a:bodyPr/>
        <a:lstStyle/>
        <a:p>
          <a:endParaRPr lang="en-US"/>
        </a:p>
      </dgm:t>
    </dgm:pt>
    <dgm:pt modelId="{9BCA7749-F53C-433B-B2FF-9EA7535507F3}">
      <dgm:prSet/>
      <dgm:spPr/>
      <dgm:t>
        <a:bodyPr/>
        <a:lstStyle/>
        <a:p>
          <a:r>
            <a:rPr lang="en-US" dirty="0" err="1"/>
            <a:t>C.auris</a:t>
          </a:r>
          <a:r>
            <a:rPr lang="en-US" dirty="0"/>
            <a:t> testing (diagnostics) is a send out to the State DOH and they are overwhelmed with the pandemic so everything from Miami is being sent to Minnesota.. TAT is 2 weeks (snow </a:t>
          </a:r>
          <a:r>
            <a:rPr lang="en-US" dirty="0" err="1"/>
            <a:t>strorm</a:t>
          </a:r>
          <a:r>
            <a:rPr lang="en-US" dirty="0"/>
            <a:t>)</a:t>
          </a:r>
        </a:p>
      </dgm:t>
    </dgm:pt>
    <dgm:pt modelId="{E53F901C-1120-4D8D-9B3E-DE836274CEFC}" type="parTrans" cxnId="{FD834DAF-803B-4C6E-9BA3-2AC4257C02E9}">
      <dgm:prSet/>
      <dgm:spPr/>
      <dgm:t>
        <a:bodyPr/>
        <a:lstStyle/>
        <a:p>
          <a:endParaRPr lang="en-US"/>
        </a:p>
      </dgm:t>
    </dgm:pt>
    <dgm:pt modelId="{C1DB7D9F-7396-40AA-B0D4-606FBBE6C42F}" type="sibTrans" cxnId="{FD834DAF-803B-4C6E-9BA3-2AC4257C02E9}">
      <dgm:prSet/>
      <dgm:spPr/>
      <dgm:t>
        <a:bodyPr/>
        <a:lstStyle/>
        <a:p>
          <a:endParaRPr lang="en-US"/>
        </a:p>
      </dgm:t>
    </dgm:pt>
    <dgm:pt modelId="{CD07036A-6CC6-4EBC-B60F-CB5B0805CB03}">
      <dgm:prSet/>
      <dgm:spPr/>
      <dgm:t>
        <a:bodyPr/>
        <a:lstStyle/>
        <a:p>
          <a:r>
            <a:rPr lang="en-US" dirty="0"/>
            <a:t>Our hospital decides to get our in-house test (have to do validation as the test is not commercially available) takes another 8 weeks and the vendor has </a:t>
          </a:r>
          <a:r>
            <a:rPr lang="en-US" b="1" dirty="0"/>
            <a:t>marked up all the prices </a:t>
          </a:r>
          <a:r>
            <a:rPr lang="en-US" dirty="0"/>
            <a:t>(no regulation)</a:t>
          </a:r>
        </a:p>
      </dgm:t>
    </dgm:pt>
    <dgm:pt modelId="{F9A452CD-BAD5-456F-9BF5-24B107239053}" type="parTrans" cxnId="{B8D324A1-8737-4A15-A290-BD7588D1D08E}">
      <dgm:prSet/>
      <dgm:spPr/>
      <dgm:t>
        <a:bodyPr/>
        <a:lstStyle/>
        <a:p>
          <a:endParaRPr lang="en-US"/>
        </a:p>
      </dgm:t>
    </dgm:pt>
    <dgm:pt modelId="{FFA18AEF-93D8-4040-B6AF-E2E2340357C3}" type="sibTrans" cxnId="{B8D324A1-8737-4A15-A290-BD7588D1D08E}">
      <dgm:prSet/>
      <dgm:spPr/>
      <dgm:t>
        <a:bodyPr/>
        <a:lstStyle/>
        <a:p>
          <a:endParaRPr lang="en-US"/>
        </a:p>
      </dgm:t>
    </dgm:pt>
    <dgm:pt modelId="{D2A3562A-0098-492C-9685-30846B5826B2}" type="pres">
      <dgm:prSet presAssocID="{AD7BFB7A-31FC-4D5F-BF78-C878B579FC96}" presName="root" presStyleCnt="0">
        <dgm:presLayoutVars>
          <dgm:dir/>
          <dgm:resizeHandles val="exact"/>
        </dgm:presLayoutVars>
      </dgm:prSet>
      <dgm:spPr/>
    </dgm:pt>
    <dgm:pt modelId="{81655154-1CE1-4C49-87A8-DE7081CAFE62}" type="pres">
      <dgm:prSet presAssocID="{1F2AFBEB-697A-4B42-AE11-1FC7D7CA8E65}" presName="compNode" presStyleCnt="0"/>
      <dgm:spPr/>
    </dgm:pt>
    <dgm:pt modelId="{BCBA071B-B2E8-427C-9796-48171D67E7EC}" type="pres">
      <dgm:prSet presAssocID="{1F2AFBEB-697A-4B42-AE11-1FC7D7CA8E65}" presName="bgRect" presStyleLbl="bgShp" presStyleIdx="0" presStyleCnt="5"/>
      <dgm:spPr/>
    </dgm:pt>
    <dgm:pt modelId="{BC3C1B04-1F70-49EB-8BE0-2FE51794DBF3}" type="pres">
      <dgm:prSet presAssocID="{1F2AFBEB-697A-4B42-AE11-1FC7D7CA8E6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tor"/>
        </a:ext>
      </dgm:extLst>
    </dgm:pt>
    <dgm:pt modelId="{A2255775-6A6D-49A1-BE70-0DBBAF16DFB8}" type="pres">
      <dgm:prSet presAssocID="{1F2AFBEB-697A-4B42-AE11-1FC7D7CA8E65}" presName="spaceRect" presStyleCnt="0"/>
      <dgm:spPr/>
    </dgm:pt>
    <dgm:pt modelId="{C288F380-A88C-4C23-9B01-F4088F85A1F8}" type="pres">
      <dgm:prSet presAssocID="{1F2AFBEB-697A-4B42-AE11-1FC7D7CA8E65}" presName="parTx" presStyleLbl="revTx" presStyleIdx="0" presStyleCnt="5">
        <dgm:presLayoutVars>
          <dgm:chMax val="0"/>
          <dgm:chPref val="0"/>
        </dgm:presLayoutVars>
      </dgm:prSet>
      <dgm:spPr/>
    </dgm:pt>
    <dgm:pt modelId="{15BEFE5E-69F3-47CF-9A5A-A6AC6746995D}" type="pres">
      <dgm:prSet presAssocID="{B15068B5-9A0F-4164-AE70-5BFCB93A736A}" presName="sibTrans" presStyleCnt="0"/>
      <dgm:spPr/>
    </dgm:pt>
    <dgm:pt modelId="{78FD8E2A-7BCD-413E-8FBD-059E692E42DE}" type="pres">
      <dgm:prSet presAssocID="{992A6D27-64AB-431F-9916-4163D0047F64}" presName="compNode" presStyleCnt="0"/>
      <dgm:spPr/>
    </dgm:pt>
    <dgm:pt modelId="{3F0847FA-83B6-4DEF-88F2-F51F615D2893}" type="pres">
      <dgm:prSet presAssocID="{992A6D27-64AB-431F-9916-4163D0047F64}" presName="bgRect" presStyleLbl="bgShp" presStyleIdx="1" presStyleCnt="5"/>
      <dgm:spPr/>
    </dgm:pt>
    <dgm:pt modelId="{D299C4AF-76D4-4651-B38F-65BB81C39835}" type="pres">
      <dgm:prSet presAssocID="{992A6D27-64AB-431F-9916-4163D0047F6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113A234C-77E7-4E25-87CA-BC488395C9AD}" type="pres">
      <dgm:prSet presAssocID="{992A6D27-64AB-431F-9916-4163D0047F64}" presName="spaceRect" presStyleCnt="0"/>
      <dgm:spPr/>
    </dgm:pt>
    <dgm:pt modelId="{9B1AAF06-12ED-4A0E-BC27-2A3DBE9C09B0}" type="pres">
      <dgm:prSet presAssocID="{992A6D27-64AB-431F-9916-4163D0047F64}" presName="parTx" presStyleLbl="revTx" presStyleIdx="1" presStyleCnt="5">
        <dgm:presLayoutVars>
          <dgm:chMax val="0"/>
          <dgm:chPref val="0"/>
        </dgm:presLayoutVars>
      </dgm:prSet>
      <dgm:spPr/>
    </dgm:pt>
    <dgm:pt modelId="{4DF65E09-4962-495A-9343-6DBF5CBE6006}" type="pres">
      <dgm:prSet presAssocID="{F2F56A7A-81D8-44D8-93A0-FED0FDC970C8}" presName="sibTrans" presStyleCnt="0"/>
      <dgm:spPr/>
    </dgm:pt>
    <dgm:pt modelId="{E4A8F6B5-6DF3-4B7A-8928-BD26CC62AF39}" type="pres">
      <dgm:prSet presAssocID="{2B6A79BA-0DE3-4A6A-9C50-1EFDC8A098E5}" presName="compNode" presStyleCnt="0"/>
      <dgm:spPr/>
    </dgm:pt>
    <dgm:pt modelId="{A6D44D7F-4F10-44B6-B75B-CE7387C36B6F}" type="pres">
      <dgm:prSet presAssocID="{2B6A79BA-0DE3-4A6A-9C50-1EFDC8A098E5}" presName="bgRect" presStyleLbl="bgShp" presStyleIdx="2" presStyleCnt="5"/>
      <dgm:spPr/>
    </dgm:pt>
    <dgm:pt modelId="{1D5A0D24-4664-4D2D-9B8A-7AB66939819F}" type="pres">
      <dgm:prSet presAssocID="{2B6A79BA-0DE3-4A6A-9C50-1EFDC8A098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actory"/>
        </a:ext>
      </dgm:extLst>
    </dgm:pt>
    <dgm:pt modelId="{502C2C0E-87D8-448F-9C18-6B606C6B4AA9}" type="pres">
      <dgm:prSet presAssocID="{2B6A79BA-0DE3-4A6A-9C50-1EFDC8A098E5}" presName="spaceRect" presStyleCnt="0"/>
      <dgm:spPr/>
    </dgm:pt>
    <dgm:pt modelId="{6E6CED82-C895-4BF3-AC05-A64046007C0C}" type="pres">
      <dgm:prSet presAssocID="{2B6A79BA-0DE3-4A6A-9C50-1EFDC8A098E5}" presName="parTx" presStyleLbl="revTx" presStyleIdx="2" presStyleCnt="5">
        <dgm:presLayoutVars>
          <dgm:chMax val="0"/>
          <dgm:chPref val="0"/>
        </dgm:presLayoutVars>
      </dgm:prSet>
      <dgm:spPr/>
    </dgm:pt>
    <dgm:pt modelId="{671CFBDA-B6CA-4023-A51D-410E9A2841CD}" type="pres">
      <dgm:prSet presAssocID="{6CE8AA19-29ED-4125-B36F-C228CFDADB85}" presName="sibTrans" presStyleCnt="0"/>
      <dgm:spPr/>
    </dgm:pt>
    <dgm:pt modelId="{30165F32-98DB-4FB1-85F0-72FDBA00BA89}" type="pres">
      <dgm:prSet presAssocID="{9BCA7749-F53C-433B-B2FF-9EA7535507F3}" presName="compNode" presStyleCnt="0"/>
      <dgm:spPr/>
    </dgm:pt>
    <dgm:pt modelId="{2AD43162-D1B6-40EF-9211-D99062F5707A}" type="pres">
      <dgm:prSet presAssocID="{9BCA7749-F53C-433B-B2FF-9EA7535507F3}" presName="bgRect" presStyleLbl="bgShp" presStyleIdx="3" presStyleCnt="5"/>
      <dgm:spPr/>
    </dgm:pt>
    <dgm:pt modelId="{E563FD6D-F9CE-4AD0-AA57-365695964E14}" type="pres">
      <dgm:prSet presAssocID="{9BCA7749-F53C-433B-B2FF-9EA7535507F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Kidney"/>
        </a:ext>
      </dgm:extLst>
    </dgm:pt>
    <dgm:pt modelId="{0544DEA2-F149-44B3-AA72-90BDF552F42A}" type="pres">
      <dgm:prSet presAssocID="{9BCA7749-F53C-433B-B2FF-9EA7535507F3}" presName="spaceRect" presStyleCnt="0"/>
      <dgm:spPr/>
    </dgm:pt>
    <dgm:pt modelId="{945804A7-71AD-47F5-802E-072F2F572F3F}" type="pres">
      <dgm:prSet presAssocID="{9BCA7749-F53C-433B-B2FF-9EA7535507F3}" presName="parTx" presStyleLbl="revTx" presStyleIdx="3" presStyleCnt="5">
        <dgm:presLayoutVars>
          <dgm:chMax val="0"/>
          <dgm:chPref val="0"/>
        </dgm:presLayoutVars>
      </dgm:prSet>
      <dgm:spPr/>
    </dgm:pt>
    <dgm:pt modelId="{9D3DD2EF-34C4-4160-971F-239B06FCD0B0}" type="pres">
      <dgm:prSet presAssocID="{C1DB7D9F-7396-40AA-B0D4-606FBBE6C42F}" presName="sibTrans" presStyleCnt="0"/>
      <dgm:spPr/>
    </dgm:pt>
    <dgm:pt modelId="{679E653D-C539-4514-87EE-62F3C6E40BEF}" type="pres">
      <dgm:prSet presAssocID="{CD07036A-6CC6-4EBC-B60F-CB5B0805CB03}" presName="compNode" presStyleCnt="0"/>
      <dgm:spPr/>
    </dgm:pt>
    <dgm:pt modelId="{93114CCC-0756-449D-9307-CAAFAA166F45}" type="pres">
      <dgm:prSet presAssocID="{CD07036A-6CC6-4EBC-B60F-CB5B0805CB03}" presName="bgRect" presStyleLbl="bgShp" presStyleIdx="4" presStyleCnt="5"/>
      <dgm:spPr/>
    </dgm:pt>
    <dgm:pt modelId="{2B28721D-6568-43EE-A0B2-DDB7201D1359}" type="pres">
      <dgm:prSet presAssocID="{CD07036A-6CC6-4EBC-B60F-CB5B0805CB0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ospital"/>
        </a:ext>
      </dgm:extLst>
    </dgm:pt>
    <dgm:pt modelId="{9B157BA1-3715-4AEE-BC8C-158CFDC760C8}" type="pres">
      <dgm:prSet presAssocID="{CD07036A-6CC6-4EBC-B60F-CB5B0805CB03}" presName="spaceRect" presStyleCnt="0"/>
      <dgm:spPr/>
    </dgm:pt>
    <dgm:pt modelId="{EB8860F7-9E98-4D20-8A05-33991942FD51}" type="pres">
      <dgm:prSet presAssocID="{CD07036A-6CC6-4EBC-B60F-CB5B0805CB03}" presName="parTx" presStyleLbl="revTx" presStyleIdx="4" presStyleCnt="5">
        <dgm:presLayoutVars>
          <dgm:chMax val="0"/>
          <dgm:chPref val="0"/>
        </dgm:presLayoutVars>
      </dgm:prSet>
      <dgm:spPr/>
    </dgm:pt>
  </dgm:ptLst>
  <dgm:cxnLst>
    <dgm:cxn modelId="{D4185317-CE74-4C72-A8C8-1E3732B227A6}" type="presOf" srcId="{CD07036A-6CC6-4EBC-B60F-CB5B0805CB03}" destId="{EB8860F7-9E98-4D20-8A05-33991942FD51}" srcOrd="0" destOrd="0" presId="urn:microsoft.com/office/officeart/2018/2/layout/IconVerticalSolidList"/>
    <dgm:cxn modelId="{253C906A-2517-4CEA-9D2A-B26356582EA2}" srcId="{AD7BFB7A-31FC-4D5F-BF78-C878B579FC96}" destId="{1F2AFBEB-697A-4B42-AE11-1FC7D7CA8E65}" srcOrd="0" destOrd="0" parTransId="{2D4B3072-54A5-4FBD-A25A-F396EC81CFC8}" sibTransId="{B15068B5-9A0F-4164-AE70-5BFCB93A736A}"/>
    <dgm:cxn modelId="{43FB446F-8438-4038-8FE9-DDECCCE435C3}" type="presOf" srcId="{992A6D27-64AB-431F-9916-4163D0047F64}" destId="{9B1AAF06-12ED-4A0E-BC27-2A3DBE9C09B0}" srcOrd="0" destOrd="0" presId="urn:microsoft.com/office/officeart/2018/2/layout/IconVerticalSolidList"/>
    <dgm:cxn modelId="{B8D324A1-8737-4A15-A290-BD7588D1D08E}" srcId="{AD7BFB7A-31FC-4D5F-BF78-C878B579FC96}" destId="{CD07036A-6CC6-4EBC-B60F-CB5B0805CB03}" srcOrd="4" destOrd="0" parTransId="{F9A452CD-BAD5-456F-9BF5-24B107239053}" sibTransId="{FFA18AEF-93D8-4040-B6AF-E2E2340357C3}"/>
    <dgm:cxn modelId="{FD834DAF-803B-4C6E-9BA3-2AC4257C02E9}" srcId="{AD7BFB7A-31FC-4D5F-BF78-C878B579FC96}" destId="{9BCA7749-F53C-433B-B2FF-9EA7535507F3}" srcOrd="3" destOrd="0" parTransId="{E53F901C-1120-4D8D-9B3E-DE836274CEFC}" sibTransId="{C1DB7D9F-7396-40AA-B0D4-606FBBE6C42F}"/>
    <dgm:cxn modelId="{3D8CACBA-8ED2-4FF7-8EA9-7096DB686388}" type="presOf" srcId="{1F2AFBEB-697A-4B42-AE11-1FC7D7CA8E65}" destId="{C288F380-A88C-4C23-9B01-F4088F85A1F8}" srcOrd="0" destOrd="0" presId="urn:microsoft.com/office/officeart/2018/2/layout/IconVerticalSolidList"/>
    <dgm:cxn modelId="{DA1E4CC2-B1AD-4D3B-BEA4-8CB836E75759}" type="presOf" srcId="{9BCA7749-F53C-433B-B2FF-9EA7535507F3}" destId="{945804A7-71AD-47F5-802E-072F2F572F3F}" srcOrd="0" destOrd="0" presId="urn:microsoft.com/office/officeart/2018/2/layout/IconVerticalSolidList"/>
    <dgm:cxn modelId="{40936BDB-FBE3-4DA2-9C4F-472763216FE1}" type="presOf" srcId="{2B6A79BA-0DE3-4A6A-9C50-1EFDC8A098E5}" destId="{6E6CED82-C895-4BF3-AC05-A64046007C0C}" srcOrd="0" destOrd="0" presId="urn:microsoft.com/office/officeart/2018/2/layout/IconVerticalSolidList"/>
    <dgm:cxn modelId="{292718E2-0C9E-4B4B-8A42-05972EB65DE8}" srcId="{AD7BFB7A-31FC-4D5F-BF78-C878B579FC96}" destId="{2B6A79BA-0DE3-4A6A-9C50-1EFDC8A098E5}" srcOrd="2" destOrd="0" parTransId="{A370EBD6-D260-46E8-B0F3-661BF8011792}" sibTransId="{6CE8AA19-29ED-4125-B36F-C228CFDADB85}"/>
    <dgm:cxn modelId="{8B057DEB-557A-4DD7-AB00-45A7AEB99006}" type="presOf" srcId="{AD7BFB7A-31FC-4D5F-BF78-C878B579FC96}" destId="{D2A3562A-0098-492C-9685-30846B5826B2}" srcOrd="0" destOrd="0" presId="urn:microsoft.com/office/officeart/2018/2/layout/IconVerticalSolidList"/>
    <dgm:cxn modelId="{2332ABEB-9E12-4BAD-95C2-F196533558F3}" srcId="{AD7BFB7A-31FC-4D5F-BF78-C878B579FC96}" destId="{992A6D27-64AB-431F-9916-4163D0047F64}" srcOrd="1" destOrd="0" parTransId="{7EC5D856-5D26-463A-9279-EBF464D00E82}" sibTransId="{F2F56A7A-81D8-44D8-93A0-FED0FDC970C8}"/>
    <dgm:cxn modelId="{B76C711F-A318-4188-8290-552E91F9065D}" type="presParOf" srcId="{D2A3562A-0098-492C-9685-30846B5826B2}" destId="{81655154-1CE1-4C49-87A8-DE7081CAFE62}" srcOrd="0" destOrd="0" presId="urn:microsoft.com/office/officeart/2018/2/layout/IconVerticalSolidList"/>
    <dgm:cxn modelId="{1A3C5E1B-2ABD-4D8C-B9CD-8B1686B449F7}" type="presParOf" srcId="{81655154-1CE1-4C49-87A8-DE7081CAFE62}" destId="{BCBA071B-B2E8-427C-9796-48171D67E7EC}" srcOrd="0" destOrd="0" presId="urn:microsoft.com/office/officeart/2018/2/layout/IconVerticalSolidList"/>
    <dgm:cxn modelId="{E0CE39A1-5E67-44D0-891A-1F6E7394CEB6}" type="presParOf" srcId="{81655154-1CE1-4C49-87A8-DE7081CAFE62}" destId="{BC3C1B04-1F70-49EB-8BE0-2FE51794DBF3}" srcOrd="1" destOrd="0" presId="urn:microsoft.com/office/officeart/2018/2/layout/IconVerticalSolidList"/>
    <dgm:cxn modelId="{102E8AA4-2E66-4579-AB9F-F759039D7E03}" type="presParOf" srcId="{81655154-1CE1-4C49-87A8-DE7081CAFE62}" destId="{A2255775-6A6D-49A1-BE70-0DBBAF16DFB8}" srcOrd="2" destOrd="0" presId="urn:microsoft.com/office/officeart/2018/2/layout/IconVerticalSolidList"/>
    <dgm:cxn modelId="{C86FB01A-F7E8-4364-96CD-8FB35D547504}" type="presParOf" srcId="{81655154-1CE1-4C49-87A8-DE7081CAFE62}" destId="{C288F380-A88C-4C23-9B01-F4088F85A1F8}" srcOrd="3" destOrd="0" presId="urn:microsoft.com/office/officeart/2018/2/layout/IconVerticalSolidList"/>
    <dgm:cxn modelId="{F54045D1-57B1-403D-B529-EDB2F9CACEF7}" type="presParOf" srcId="{D2A3562A-0098-492C-9685-30846B5826B2}" destId="{15BEFE5E-69F3-47CF-9A5A-A6AC6746995D}" srcOrd="1" destOrd="0" presId="urn:microsoft.com/office/officeart/2018/2/layout/IconVerticalSolidList"/>
    <dgm:cxn modelId="{97C4BBD1-83EB-42C4-8C5F-167CF2C78ED5}" type="presParOf" srcId="{D2A3562A-0098-492C-9685-30846B5826B2}" destId="{78FD8E2A-7BCD-413E-8FBD-059E692E42DE}" srcOrd="2" destOrd="0" presId="urn:microsoft.com/office/officeart/2018/2/layout/IconVerticalSolidList"/>
    <dgm:cxn modelId="{52B944C9-B076-4807-864F-84F889662154}" type="presParOf" srcId="{78FD8E2A-7BCD-413E-8FBD-059E692E42DE}" destId="{3F0847FA-83B6-4DEF-88F2-F51F615D2893}" srcOrd="0" destOrd="0" presId="urn:microsoft.com/office/officeart/2018/2/layout/IconVerticalSolidList"/>
    <dgm:cxn modelId="{417195F8-7579-4990-BB3C-80BCA84D7513}" type="presParOf" srcId="{78FD8E2A-7BCD-413E-8FBD-059E692E42DE}" destId="{D299C4AF-76D4-4651-B38F-65BB81C39835}" srcOrd="1" destOrd="0" presId="urn:microsoft.com/office/officeart/2018/2/layout/IconVerticalSolidList"/>
    <dgm:cxn modelId="{FC55B5D3-1E5D-4D40-9E86-59851FC2BAC1}" type="presParOf" srcId="{78FD8E2A-7BCD-413E-8FBD-059E692E42DE}" destId="{113A234C-77E7-4E25-87CA-BC488395C9AD}" srcOrd="2" destOrd="0" presId="urn:microsoft.com/office/officeart/2018/2/layout/IconVerticalSolidList"/>
    <dgm:cxn modelId="{B7043C69-B1AD-4AE9-A692-53F7741CBFD0}" type="presParOf" srcId="{78FD8E2A-7BCD-413E-8FBD-059E692E42DE}" destId="{9B1AAF06-12ED-4A0E-BC27-2A3DBE9C09B0}" srcOrd="3" destOrd="0" presId="urn:microsoft.com/office/officeart/2018/2/layout/IconVerticalSolidList"/>
    <dgm:cxn modelId="{AE11E4BE-6DF7-4F3B-B4D2-95DEF049154A}" type="presParOf" srcId="{D2A3562A-0098-492C-9685-30846B5826B2}" destId="{4DF65E09-4962-495A-9343-6DBF5CBE6006}" srcOrd="3" destOrd="0" presId="urn:microsoft.com/office/officeart/2018/2/layout/IconVerticalSolidList"/>
    <dgm:cxn modelId="{0ADE80EE-F99F-46FA-B099-ED5BA2330CA9}" type="presParOf" srcId="{D2A3562A-0098-492C-9685-30846B5826B2}" destId="{E4A8F6B5-6DF3-4B7A-8928-BD26CC62AF39}" srcOrd="4" destOrd="0" presId="urn:microsoft.com/office/officeart/2018/2/layout/IconVerticalSolidList"/>
    <dgm:cxn modelId="{6385DEA7-D5D6-435F-ABA6-B13E24E22FA7}" type="presParOf" srcId="{E4A8F6B5-6DF3-4B7A-8928-BD26CC62AF39}" destId="{A6D44D7F-4F10-44B6-B75B-CE7387C36B6F}" srcOrd="0" destOrd="0" presId="urn:microsoft.com/office/officeart/2018/2/layout/IconVerticalSolidList"/>
    <dgm:cxn modelId="{D36F9F1C-FE59-4D59-AB0D-9C0324EB7999}" type="presParOf" srcId="{E4A8F6B5-6DF3-4B7A-8928-BD26CC62AF39}" destId="{1D5A0D24-4664-4D2D-9B8A-7AB66939819F}" srcOrd="1" destOrd="0" presId="urn:microsoft.com/office/officeart/2018/2/layout/IconVerticalSolidList"/>
    <dgm:cxn modelId="{4C045659-8FB6-4EE8-91F7-D37071E84C37}" type="presParOf" srcId="{E4A8F6B5-6DF3-4B7A-8928-BD26CC62AF39}" destId="{502C2C0E-87D8-448F-9C18-6B606C6B4AA9}" srcOrd="2" destOrd="0" presId="urn:microsoft.com/office/officeart/2018/2/layout/IconVerticalSolidList"/>
    <dgm:cxn modelId="{4FF63347-AEE6-43CA-9E00-CF689E021D33}" type="presParOf" srcId="{E4A8F6B5-6DF3-4B7A-8928-BD26CC62AF39}" destId="{6E6CED82-C895-4BF3-AC05-A64046007C0C}" srcOrd="3" destOrd="0" presId="urn:microsoft.com/office/officeart/2018/2/layout/IconVerticalSolidList"/>
    <dgm:cxn modelId="{C84199F1-9E33-4055-9F18-02E73363CDB4}" type="presParOf" srcId="{D2A3562A-0098-492C-9685-30846B5826B2}" destId="{671CFBDA-B6CA-4023-A51D-410E9A2841CD}" srcOrd="5" destOrd="0" presId="urn:microsoft.com/office/officeart/2018/2/layout/IconVerticalSolidList"/>
    <dgm:cxn modelId="{DBAAE723-9A4C-465D-A0F2-D6FD0EFF7923}" type="presParOf" srcId="{D2A3562A-0098-492C-9685-30846B5826B2}" destId="{30165F32-98DB-4FB1-85F0-72FDBA00BA89}" srcOrd="6" destOrd="0" presId="urn:microsoft.com/office/officeart/2018/2/layout/IconVerticalSolidList"/>
    <dgm:cxn modelId="{14C0DED6-AE4E-4664-9AF0-D30336045236}" type="presParOf" srcId="{30165F32-98DB-4FB1-85F0-72FDBA00BA89}" destId="{2AD43162-D1B6-40EF-9211-D99062F5707A}" srcOrd="0" destOrd="0" presId="urn:microsoft.com/office/officeart/2018/2/layout/IconVerticalSolidList"/>
    <dgm:cxn modelId="{CF53C284-F0A8-466E-8C4A-F1AA8BC891BB}" type="presParOf" srcId="{30165F32-98DB-4FB1-85F0-72FDBA00BA89}" destId="{E563FD6D-F9CE-4AD0-AA57-365695964E14}" srcOrd="1" destOrd="0" presId="urn:microsoft.com/office/officeart/2018/2/layout/IconVerticalSolidList"/>
    <dgm:cxn modelId="{F16D6F76-A6CA-471A-979C-011EB63AA194}" type="presParOf" srcId="{30165F32-98DB-4FB1-85F0-72FDBA00BA89}" destId="{0544DEA2-F149-44B3-AA72-90BDF552F42A}" srcOrd="2" destOrd="0" presId="urn:microsoft.com/office/officeart/2018/2/layout/IconVerticalSolidList"/>
    <dgm:cxn modelId="{A83295E5-F9B2-4B98-B061-7A26DDF4A386}" type="presParOf" srcId="{30165F32-98DB-4FB1-85F0-72FDBA00BA89}" destId="{945804A7-71AD-47F5-802E-072F2F572F3F}" srcOrd="3" destOrd="0" presId="urn:microsoft.com/office/officeart/2018/2/layout/IconVerticalSolidList"/>
    <dgm:cxn modelId="{D8B9B45E-87E0-48AF-8684-A9D65B9D7D87}" type="presParOf" srcId="{D2A3562A-0098-492C-9685-30846B5826B2}" destId="{9D3DD2EF-34C4-4160-971F-239B06FCD0B0}" srcOrd="7" destOrd="0" presId="urn:microsoft.com/office/officeart/2018/2/layout/IconVerticalSolidList"/>
    <dgm:cxn modelId="{DB83D2B1-1D93-4CA7-BB04-A74AE3147201}" type="presParOf" srcId="{D2A3562A-0098-492C-9685-30846B5826B2}" destId="{679E653D-C539-4514-87EE-62F3C6E40BEF}" srcOrd="8" destOrd="0" presId="urn:microsoft.com/office/officeart/2018/2/layout/IconVerticalSolidList"/>
    <dgm:cxn modelId="{A40C3CEC-9486-4939-87F2-C721AA955550}" type="presParOf" srcId="{679E653D-C539-4514-87EE-62F3C6E40BEF}" destId="{93114CCC-0756-449D-9307-CAAFAA166F45}" srcOrd="0" destOrd="0" presId="urn:microsoft.com/office/officeart/2018/2/layout/IconVerticalSolidList"/>
    <dgm:cxn modelId="{44CB6D1F-FB61-4E26-B5D1-48EBE76AC79F}" type="presParOf" srcId="{679E653D-C539-4514-87EE-62F3C6E40BEF}" destId="{2B28721D-6568-43EE-A0B2-DDB7201D1359}" srcOrd="1" destOrd="0" presId="urn:microsoft.com/office/officeart/2018/2/layout/IconVerticalSolidList"/>
    <dgm:cxn modelId="{BD9F9FAC-4C0B-436A-A404-2D1238428A05}" type="presParOf" srcId="{679E653D-C539-4514-87EE-62F3C6E40BEF}" destId="{9B157BA1-3715-4AEE-BC8C-158CFDC760C8}" srcOrd="2" destOrd="0" presId="urn:microsoft.com/office/officeart/2018/2/layout/IconVerticalSolidList"/>
    <dgm:cxn modelId="{B1323AB3-2FAE-44C3-8B1F-BEF95B0B4352}" type="presParOf" srcId="{679E653D-C539-4514-87EE-62F3C6E40BEF}" destId="{EB8860F7-9E98-4D20-8A05-33991942FD5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243BB5-555A-42A4-AC61-F92E752766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E78B3B-D8A6-4870-A18A-3CE635E03B69}">
      <dgm:prSet/>
      <dgm:spPr/>
      <dgm:t>
        <a:bodyPr/>
        <a:lstStyle/>
        <a:p>
          <a:r>
            <a:rPr lang="en-US" b="1" dirty="0"/>
            <a:t>Urgent care Centers </a:t>
          </a:r>
          <a:r>
            <a:rPr lang="en-US" dirty="0"/>
            <a:t>don’t have isolation rooms (create a process), point of care test and triage for outpatient treatment (expand Telehealth)</a:t>
          </a:r>
        </a:p>
      </dgm:t>
    </dgm:pt>
    <dgm:pt modelId="{FF49ACF4-4E8D-4BD7-838F-B461F39207C0}" type="parTrans" cxnId="{5157E71A-4824-45EC-B8A4-262701570313}">
      <dgm:prSet/>
      <dgm:spPr/>
      <dgm:t>
        <a:bodyPr/>
        <a:lstStyle/>
        <a:p>
          <a:endParaRPr lang="en-US"/>
        </a:p>
      </dgm:t>
    </dgm:pt>
    <dgm:pt modelId="{5E38A929-EF00-49D1-AE73-137B729B5A6D}" type="sibTrans" cxnId="{5157E71A-4824-45EC-B8A4-262701570313}">
      <dgm:prSet/>
      <dgm:spPr/>
      <dgm:t>
        <a:bodyPr/>
        <a:lstStyle/>
        <a:p>
          <a:endParaRPr lang="en-US"/>
        </a:p>
      </dgm:t>
    </dgm:pt>
    <dgm:pt modelId="{D5AA5BD8-5AE2-40D9-A9FF-3282F971159E}">
      <dgm:prSet/>
      <dgm:spPr/>
      <dgm:t>
        <a:bodyPr/>
        <a:lstStyle/>
        <a:p>
          <a:r>
            <a:rPr lang="en-US" b="1" dirty="0"/>
            <a:t>Behavioral Health</a:t>
          </a:r>
          <a:r>
            <a:rPr lang="en-US" dirty="0"/>
            <a:t>: patients live in open rooms/ dining halls, difficult to ensure hand hygiene/ mask use on patients (rapid transmission). Protocols to test and isolate on admission</a:t>
          </a:r>
        </a:p>
      </dgm:t>
    </dgm:pt>
    <dgm:pt modelId="{2500E500-CCBA-4FB6-A2DD-0CC20BB9F531}" type="parTrans" cxnId="{EA2BB164-BB74-4DCC-B63C-1A96AA76EB62}">
      <dgm:prSet/>
      <dgm:spPr/>
      <dgm:t>
        <a:bodyPr/>
        <a:lstStyle/>
        <a:p>
          <a:endParaRPr lang="en-US"/>
        </a:p>
      </dgm:t>
    </dgm:pt>
    <dgm:pt modelId="{8D09206F-6F09-4C2B-92AB-2D8F25A58F18}" type="sibTrans" cxnId="{EA2BB164-BB74-4DCC-B63C-1A96AA76EB62}">
      <dgm:prSet/>
      <dgm:spPr/>
      <dgm:t>
        <a:bodyPr/>
        <a:lstStyle/>
        <a:p>
          <a:endParaRPr lang="en-US"/>
        </a:p>
      </dgm:t>
    </dgm:pt>
    <dgm:pt modelId="{FA539A1A-D141-478B-84FD-8155BAA38809}">
      <dgm:prSet/>
      <dgm:spPr/>
      <dgm:t>
        <a:bodyPr/>
        <a:lstStyle/>
        <a:p>
          <a:r>
            <a:rPr lang="en-US" b="1" dirty="0"/>
            <a:t>Patient/ employee Contact Tracing</a:t>
          </a:r>
          <a:r>
            <a:rPr lang="en-US" dirty="0"/>
            <a:t> is difficult (PPE for employees but they are getting infected in the community/ home)</a:t>
          </a:r>
        </a:p>
      </dgm:t>
    </dgm:pt>
    <dgm:pt modelId="{261DCFA9-BE9D-439A-85D4-4CB27EC9AA2F}" type="parTrans" cxnId="{9140D438-2124-4037-A165-1D11D5F0834C}">
      <dgm:prSet/>
      <dgm:spPr/>
      <dgm:t>
        <a:bodyPr/>
        <a:lstStyle/>
        <a:p>
          <a:endParaRPr lang="en-US"/>
        </a:p>
      </dgm:t>
    </dgm:pt>
    <dgm:pt modelId="{05D8144B-559F-498D-9F0F-12D12D5D8564}" type="sibTrans" cxnId="{9140D438-2124-4037-A165-1D11D5F0834C}">
      <dgm:prSet/>
      <dgm:spPr/>
      <dgm:t>
        <a:bodyPr/>
        <a:lstStyle/>
        <a:p>
          <a:endParaRPr lang="en-US"/>
        </a:p>
      </dgm:t>
    </dgm:pt>
    <dgm:pt modelId="{739ACF37-74E8-904C-9BB3-5690BE5AD24F}">
      <dgm:prSet/>
      <dgm:spPr/>
      <dgm:t>
        <a:bodyPr/>
        <a:lstStyle/>
        <a:p>
          <a:r>
            <a:rPr lang="en-US" b="1" dirty="0"/>
            <a:t>Jails:</a:t>
          </a:r>
          <a:r>
            <a:rPr lang="en-US" dirty="0"/>
            <a:t> PPE compliance; cleaning environment; new arrests testing/ isolation) vaccines? </a:t>
          </a:r>
        </a:p>
        <a:p>
          <a:r>
            <a:rPr lang="en-US" dirty="0"/>
            <a:t>isolate 60 inmates in 1 cell – quarantine exposures</a:t>
          </a:r>
        </a:p>
      </dgm:t>
    </dgm:pt>
    <dgm:pt modelId="{0642D5CC-9821-BC41-A388-BF3680177669}" type="parTrans" cxnId="{85534BAB-2396-814B-9AAB-5194A05E3659}">
      <dgm:prSet/>
      <dgm:spPr/>
      <dgm:t>
        <a:bodyPr/>
        <a:lstStyle/>
        <a:p>
          <a:endParaRPr lang="en-US"/>
        </a:p>
      </dgm:t>
    </dgm:pt>
    <dgm:pt modelId="{9FD61141-DB81-6441-AD56-151B38CEA604}" type="sibTrans" cxnId="{85534BAB-2396-814B-9AAB-5194A05E3659}">
      <dgm:prSet/>
      <dgm:spPr/>
      <dgm:t>
        <a:bodyPr/>
        <a:lstStyle/>
        <a:p>
          <a:endParaRPr lang="en-US"/>
        </a:p>
      </dgm:t>
    </dgm:pt>
    <dgm:pt modelId="{9C61C5A2-3E0E-B349-B5F5-1F4EBD108853}" type="pres">
      <dgm:prSet presAssocID="{39243BB5-555A-42A4-AC61-F92E752766C4}" presName="linear" presStyleCnt="0">
        <dgm:presLayoutVars>
          <dgm:animLvl val="lvl"/>
          <dgm:resizeHandles val="exact"/>
        </dgm:presLayoutVars>
      </dgm:prSet>
      <dgm:spPr/>
    </dgm:pt>
    <dgm:pt modelId="{A107891B-FE4F-5E41-93E3-8C580D7F5F0D}" type="pres">
      <dgm:prSet presAssocID="{2AE78B3B-D8A6-4870-A18A-3CE635E03B69}" presName="parentText" presStyleLbl="node1" presStyleIdx="0" presStyleCnt="4">
        <dgm:presLayoutVars>
          <dgm:chMax val="0"/>
          <dgm:bulletEnabled val="1"/>
        </dgm:presLayoutVars>
      </dgm:prSet>
      <dgm:spPr/>
    </dgm:pt>
    <dgm:pt modelId="{E6F0C1C8-C6D8-D44A-9BA0-D01C76A71B7F}" type="pres">
      <dgm:prSet presAssocID="{5E38A929-EF00-49D1-AE73-137B729B5A6D}" presName="spacer" presStyleCnt="0"/>
      <dgm:spPr/>
    </dgm:pt>
    <dgm:pt modelId="{903CA2A2-4C1D-4049-9726-9F0FD26ED342}" type="pres">
      <dgm:prSet presAssocID="{D5AA5BD8-5AE2-40D9-A9FF-3282F971159E}" presName="parentText" presStyleLbl="node1" presStyleIdx="1" presStyleCnt="4">
        <dgm:presLayoutVars>
          <dgm:chMax val="0"/>
          <dgm:bulletEnabled val="1"/>
        </dgm:presLayoutVars>
      </dgm:prSet>
      <dgm:spPr/>
    </dgm:pt>
    <dgm:pt modelId="{418DD01F-0017-0844-BC35-37589C03100B}" type="pres">
      <dgm:prSet presAssocID="{8D09206F-6F09-4C2B-92AB-2D8F25A58F18}" presName="spacer" presStyleCnt="0"/>
      <dgm:spPr/>
    </dgm:pt>
    <dgm:pt modelId="{79C4D08E-9B34-744E-A0E9-660D1660E013}" type="pres">
      <dgm:prSet presAssocID="{FA539A1A-D141-478B-84FD-8155BAA38809}" presName="parentText" presStyleLbl="node1" presStyleIdx="2" presStyleCnt="4">
        <dgm:presLayoutVars>
          <dgm:chMax val="0"/>
          <dgm:bulletEnabled val="1"/>
        </dgm:presLayoutVars>
      </dgm:prSet>
      <dgm:spPr/>
    </dgm:pt>
    <dgm:pt modelId="{82139805-BF4C-E144-9D04-C390B5F95BAB}" type="pres">
      <dgm:prSet presAssocID="{05D8144B-559F-498D-9F0F-12D12D5D8564}" presName="spacer" presStyleCnt="0"/>
      <dgm:spPr/>
    </dgm:pt>
    <dgm:pt modelId="{8C5F3A6A-37B2-AB48-9F93-2CC75B6CA698}" type="pres">
      <dgm:prSet presAssocID="{739ACF37-74E8-904C-9BB3-5690BE5AD24F}" presName="parentText" presStyleLbl="node1" presStyleIdx="3" presStyleCnt="4">
        <dgm:presLayoutVars>
          <dgm:chMax val="0"/>
          <dgm:bulletEnabled val="1"/>
        </dgm:presLayoutVars>
      </dgm:prSet>
      <dgm:spPr/>
    </dgm:pt>
  </dgm:ptLst>
  <dgm:cxnLst>
    <dgm:cxn modelId="{5157E71A-4824-45EC-B8A4-262701570313}" srcId="{39243BB5-555A-42A4-AC61-F92E752766C4}" destId="{2AE78B3B-D8A6-4870-A18A-3CE635E03B69}" srcOrd="0" destOrd="0" parTransId="{FF49ACF4-4E8D-4BD7-838F-B461F39207C0}" sibTransId="{5E38A929-EF00-49D1-AE73-137B729B5A6D}"/>
    <dgm:cxn modelId="{9140D438-2124-4037-A165-1D11D5F0834C}" srcId="{39243BB5-555A-42A4-AC61-F92E752766C4}" destId="{FA539A1A-D141-478B-84FD-8155BAA38809}" srcOrd="2" destOrd="0" parTransId="{261DCFA9-BE9D-439A-85D4-4CB27EC9AA2F}" sibTransId="{05D8144B-559F-498D-9F0F-12D12D5D8564}"/>
    <dgm:cxn modelId="{EA2BB164-BB74-4DCC-B63C-1A96AA76EB62}" srcId="{39243BB5-555A-42A4-AC61-F92E752766C4}" destId="{D5AA5BD8-5AE2-40D9-A9FF-3282F971159E}" srcOrd="1" destOrd="0" parTransId="{2500E500-CCBA-4FB6-A2DD-0CC20BB9F531}" sibTransId="{8D09206F-6F09-4C2B-92AB-2D8F25A58F18}"/>
    <dgm:cxn modelId="{A9C2444D-2372-BF49-84B2-B7A370413C64}" type="presOf" srcId="{2AE78B3B-D8A6-4870-A18A-3CE635E03B69}" destId="{A107891B-FE4F-5E41-93E3-8C580D7F5F0D}" srcOrd="0" destOrd="0" presId="urn:microsoft.com/office/officeart/2005/8/layout/vList2"/>
    <dgm:cxn modelId="{33093350-0766-3249-AAB9-814D20B9BF70}" type="presOf" srcId="{739ACF37-74E8-904C-9BB3-5690BE5AD24F}" destId="{8C5F3A6A-37B2-AB48-9F93-2CC75B6CA698}" srcOrd="0" destOrd="0" presId="urn:microsoft.com/office/officeart/2005/8/layout/vList2"/>
    <dgm:cxn modelId="{EB84CB8C-06FD-0944-9C75-0AD640CA3CD8}" type="presOf" srcId="{D5AA5BD8-5AE2-40D9-A9FF-3282F971159E}" destId="{903CA2A2-4C1D-4049-9726-9F0FD26ED342}" srcOrd="0" destOrd="0" presId="urn:microsoft.com/office/officeart/2005/8/layout/vList2"/>
    <dgm:cxn modelId="{1F239396-E123-8044-9F65-AA9EFC64C4C5}" type="presOf" srcId="{FA539A1A-D141-478B-84FD-8155BAA38809}" destId="{79C4D08E-9B34-744E-A0E9-660D1660E013}" srcOrd="0" destOrd="0" presId="urn:microsoft.com/office/officeart/2005/8/layout/vList2"/>
    <dgm:cxn modelId="{85534BAB-2396-814B-9AAB-5194A05E3659}" srcId="{39243BB5-555A-42A4-AC61-F92E752766C4}" destId="{739ACF37-74E8-904C-9BB3-5690BE5AD24F}" srcOrd="3" destOrd="0" parTransId="{0642D5CC-9821-BC41-A388-BF3680177669}" sibTransId="{9FD61141-DB81-6441-AD56-151B38CEA604}"/>
    <dgm:cxn modelId="{0E0089AC-2BB5-9A4F-AC30-37334141A7B5}" type="presOf" srcId="{39243BB5-555A-42A4-AC61-F92E752766C4}" destId="{9C61C5A2-3E0E-B349-B5F5-1F4EBD108853}" srcOrd="0" destOrd="0" presId="urn:microsoft.com/office/officeart/2005/8/layout/vList2"/>
    <dgm:cxn modelId="{911E902E-813A-2242-B066-BD59B3F55E84}" type="presParOf" srcId="{9C61C5A2-3E0E-B349-B5F5-1F4EBD108853}" destId="{A107891B-FE4F-5E41-93E3-8C580D7F5F0D}" srcOrd="0" destOrd="0" presId="urn:microsoft.com/office/officeart/2005/8/layout/vList2"/>
    <dgm:cxn modelId="{87867BD8-E2AA-0842-A6C9-AAD447AB6CBF}" type="presParOf" srcId="{9C61C5A2-3E0E-B349-B5F5-1F4EBD108853}" destId="{E6F0C1C8-C6D8-D44A-9BA0-D01C76A71B7F}" srcOrd="1" destOrd="0" presId="urn:microsoft.com/office/officeart/2005/8/layout/vList2"/>
    <dgm:cxn modelId="{5521A461-B166-B84A-9B14-2C808AEC851F}" type="presParOf" srcId="{9C61C5A2-3E0E-B349-B5F5-1F4EBD108853}" destId="{903CA2A2-4C1D-4049-9726-9F0FD26ED342}" srcOrd="2" destOrd="0" presId="urn:microsoft.com/office/officeart/2005/8/layout/vList2"/>
    <dgm:cxn modelId="{4DFBCC15-DD43-D041-BFEB-E52F9663B0D7}" type="presParOf" srcId="{9C61C5A2-3E0E-B349-B5F5-1F4EBD108853}" destId="{418DD01F-0017-0844-BC35-37589C03100B}" srcOrd="3" destOrd="0" presId="urn:microsoft.com/office/officeart/2005/8/layout/vList2"/>
    <dgm:cxn modelId="{C1798C33-17F7-E04F-A248-20F4E5FF1DA2}" type="presParOf" srcId="{9C61C5A2-3E0E-B349-B5F5-1F4EBD108853}" destId="{79C4D08E-9B34-744E-A0E9-660D1660E013}" srcOrd="4" destOrd="0" presId="urn:microsoft.com/office/officeart/2005/8/layout/vList2"/>
    <dgm:cxn modelId="{7A0A833A-0D1C-2E4A-9520-6AD64579208F}" type="presParOf" srcId="{9C61C5A2-3E0E-B349-B5F5-1F4EBD108853}" destId="{82139805-BF4C-E144-9D04-C390B5F95BAB}" srcOrd="5" destOrd="0" presId="urn:microsoft.com/office/officeart/2005/8/layout/vList2"/>
    <dgm:cxn modelId="{912CAE83-25A5-F14B-99BC-67EDF1EEB2C4}" type="presParOf" srcId="{9C61C5A2-3E0E-B349-B5F5-1F4EBD108853}" destId="{8C5F3A6A-37B2-AB48-9F93-2CC75B6CA69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243BB5-555A-42A4-AC61-F92E752766C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AE78B3B-D8A6-4870-A18A-3CE635E03B69}">
      <dgm:prSet/>
      <dgm:spPr/>
      <dgm:t>
        <a:bodyPr/>
        <a:lstStyle/>
        <a:p>
          <a:r>
            <a:rPr lang="en-US"/>
            <a:t>We need to preserve PPE and avoid infections in healthcare workers</a:t>
          </a:r>
        </a:p>
      </dgm:t>
    </dgm:pt>
    <dgm:pt modelId="{FF49ACF4-4E8D-4BD7-838F-B461F39207C0}" type="parTrans" cxnId="{5157E71A-4824-45EC-B8A4-262701570313}">
      <dgm:prSet/>
      <dgm:spPr/>
      <dgm:t>
        <a:bodyPr/>
        <a:lstStyle/>
        <a:p>
          <a:endParaRPr lang="en-US"/>
        </a:p>
      </dgm:t>
    </dgm:pt>
    <dgm:pt modelId="{5E38A929-EF00-49D1-AE73-137B729B5A6D}" type="sibTrans" cxnId="{5157E71A-4824-45EC-B8A4-262701570313}">
      <dgm:prSet/>
      <dgm:spPr/>
      <dgm:t>
        <a:bodyPr/>
        <a:lstStyle/>
        <a:p>
          <a:endParaRPr lang="en-US"/>
        </a:p>
      </dgm:t>
    </dgm:pt>
    <dgm:pt modelId="{D5AA5BD8-5AE2-40D9-A9FF-3282F971159E}">
      <dgm:prSet/>
      <dgm:spPr/>
      <dgm:t>
        <a:bodyPr/>
        <a:lstStyle/>
        <a:p>
          <a:r>
            <a:rPr lang="en-US"/>
            <a:t>Limit number of providers entering the rooms unless medically necessary (patients are lonely and worried)</a:t>
          </a:r>
        </a:p>
      </dgm:t>
    </dgm:pt>
    <dgm:pt modelId="{2500E500-CCBA-4FB6-A2DD-0CC20BB9F531}" type="parTrans" cxnId="{EA2BB164-BB74-4DCC-B63C-1A96AA76EB62}">
      <dgm:prSet/>
      <dgm:spPr/>
      <dgm:t>
        <a:bodyPr/>
        <a:lstStyle/>
        <a:p>
          <a:endParaRPr lang="en-US"/>
        </a:p>
      </dgm:t>
    </dgm:pt>
    <dgm:pt modelId="{8D09206F-6F09-4C2B-92AB-2D8F25A58F18}" type="sibTrans" cxnId="{EA2BB164-BB74-4DCC-B63C-1A96AA76EB62}">
      <dgm:prSet/>
      <dgm:spPr/>
      <dgm:t>
        <a:bodyPr/>
        <a:lstStyle/>
        <a:p>
          <a:endParaRPr lang="en-US"/>
        </a:p>
      </dgm:t>
    </dgm:pt>
    <dgm:pt modelId="{FA539A1A-D141-478B-84FD-8155BAA38809}">
      <dgm:prSet/>
      <dgm:spPr/>
      <dgm:t>
        <a:bodyPr/>
        <a:lstStyle/>
        <a:p>
          <a:r>
            <a:rPr lang="en-US" dirty="0"/>
            <a:t>Patients can’t communicate with families (forgot phone chargers at home or the cord is too short to connect to the head of the ICU bed) our beds do not have USB ports!</a:t>
          </a:r>
        </a:p>
      </dgm:t>
    </dgm:pt>
    <dgm:pt modelId="{261DCFA9-BE9D-439A-85D4-4CB27EC9AA2F}" type="parTrans" cxnId="{9140D438-2124-4037-A165-1D11D5F0834C}">
      <dgm:prSet/>
      <dgm:spPr/>
      <dgm:t>
        <a:bodyPr/>
        <a:lstStyle/>
        <a:p>
          <a:endParaRPr lang="en-US"/>
        </a:p>
      </dgm:t>
    </dgm:pt>
    <dgm:pt modelId="{05D8144B-559F-498D-9F0F-12D12D5D8564}" type="sibTrans" cxnId="{9140D438-2124-4037-A165-1D11D5F0834C}">
      <dgm:prSet/>
      <dgm:spPr/>
      <dgm:t>
        <a:bodyPr/>
        <a:lstStyle/>
        <a:p>
          <a:endParaRPr lang="en-US"/>
        </a:p>
      </dgm:t>
    </dgm:pt>
    <dgm:pt modelId="{9C61C5A2-3E0E-B349-B5F5-1F4EBD108853}" type="pres">
      <dgm:prSet presAssocID="{39243BB5-555A-42A4-AC61-F92E752766C4}" presName="linear" presStyleCnt="0">
        <dgm:presLayoutVars>
          <dgm:animLvl val="lvl"/>
          <dgm:resizeHandles val="exact"/>
        </dgm:presLayoutVars>
      </dgm:prSet>
      <dgm:spPr/>
    </dgm:pt>
    <dgm:pt modelId="{A107891B-FE4F-5E41-93E3-8C580D7F5F0D}" type="pres">
      <dgm:prSet presAssocID="{2AE78B3B-D8A6-4870-A18A-3CE635E03B69}" presName="parentText" presStyleLbl="node1" presStyleIdx="0" presStyleCnt="3">
        <dgm:presLayoutVars>
          <dgm:chMax val="0"/>
          <dgm:bulletEnabled val="1"/>
        </dgm:presLayoutVars>
      </dgm:prSet>
      <dgm:spPr/>
    </dgm:pt>
    <dgm:pt modelId="{E6F0C1C8-C6D8-D44A-9BA0-D01C76A71B7F}" type="pres">
      <dgm:prSet presAssocID="{5E38A929-EF00-49D1-AE73-137B729B5A6D}" presName="spacer" presStyleCnt="0"/>
      <dgm:spPr/>
    </dgm:pt>
    <dgm:pt modelId="{903CA2A2-4C1D-4049-9726-9F0FD26ED342}" type="pres">
      <dgm:prSet presAssocID="{D5AA5BD8-5AE2-40D9-A9FF-3282F971159E}" presName="parentText" presStyleLbl="node1" presStyleIdx="1" presStyleCnt="3">
        <dgm:presLayoutVars>
          <dgm:chMax val="0"/>
          <dgm:bulletEnabled val="1"/>
        </dgm:presLayoutVars>
      </dgm:prSet>
      <dgm:spPr/>
    </dgm:pt>
    <dgm:pt modelId="{418DD01F-0017-0844-BC35-37589C03100B}" type="pres">
      <dgm:prSet presAssocID="{8D09206F-6F09-4C2B-92AB-2D8F25A58F18}" presName="spacer" presStyleCnt="0"/>
      <dgm:spPr/>
    </dgm:pt>
    <dgm:pt modelId="{79C4D08E-9B34-744E-A0E9-660D1660E013}" type="pres">
      <dgm:prSet presAssocID="{FA539A1A-D141-478B-84FD-8155BAA38809}" presName="parentText" presStyleLbl="node1" presStyleIdx="2" presStyleCnt="3">
        <dgm:presLayoutVars>
          <dgm:chMax val="0"/>
          <dgm:bulletEnabled val="1"/>
        </dgm:presLayoutVars>
      </dgm:prSet>
      <dgm:spPr/>
    </dgm:pt>
  </dgm:ptLst>
  <dgm:cxnLst>
    <dgm:cxn modelId="{5157E71A-4824-45EC-B8A4-262701570313}" srcId="{39243BB5-555A-42A4-AC61-F92E752766C4}" destId="{2AE78B3B-D8A6-4870-A18A-3CE635E03B69}" srcOrd="0" destOrd="0" parTransId="{FF49ACF4-4E8D-4BD7-838F-B461F39207C0}" sibTransId="{5E38A929-EF00-49D1-AE73-137B729B5A6D}"/>
    <dgm:cxn modelId="{9140D438-2124-4037-A165-1D11D5F0834C}" srcId="{39243BB5-555A-42A4-AC61-F92E752766C4}" destId="{FA539A1A-D141-478B-84FD-8155BAA38809}" srcOrd="2" destOrd="0" parTransId="{261DCFA9-BE9D-439A-85D4-4CB27EC9AA2F}" sibTransId="{05D8144B-559F-498D-9F0F-12D12D5D8564}"/>
    <dgm:cxn modelId="{EA2BB164-BB74-4DCC-B63C-1A96AA76EB62}" srcId="{39243BB5-555A-42A4-AC61-F92E752766C4}" destId="{D5AA5BD8-5AE2-40D9-A9FF-3282F971159E}" srcOrd="1" destOrd="0" parTransId="{2500E500-CCBA-4FB6-A2DD-0CC20BB9F531}" sibTransId="{8D09206F-6F09-4C2B-92AB-2D8F25A58F18}"/>
    <dgm:cxn modelId="{A9C2444D-2372-BF49-84B2-B7A370413C64}" type="presOf" srcId="{2AE78B3B-D8A6-4870-A18A-3CE635E03B69}" destId="{A107891B-FE4F-5E41-93E3-8C580D7F5F0D}" srcOrd="0" destOrd="0" presId="urn:microsoft.com/office/officeart/2005/8/layout/vList2"/>
    <dgm:cxn modelId="{EB84CB8C-06FD-0944-9C75-0AD640CA3CD8}" type="presOf" srcId="{D5AA5BD8-5AE2-40D9-A9FF-3282F971159E}" destId="{903CA2A2-4C1D-4049-9726-9F0FD26ED342}" srcOrd="0" destOrd="0" presId="urn:microsoft.com/office/officeart/2005/8/layout/vList2"/>
    <dgm:cxn modelId="{1F239396-E123-8044-9F65-AA9EFC64C4C5}" type="presOf" srcId="{FA539A1A-D141-478B-84FD-8155BAA38809}" destId="{79C4D08E-9B34-744E-A0E9-660D1660E013}" srcOrd="0" destOrd="0" presId="urn:microsoft.com/office/officeart/2005/8/layout/vList2"/>
    <dgm:cxn modelId="{0E0089AC-2BB5-9A4F-AC30-37334141A7B5}" type="presOf" srcId="{39243BB5-555A-42A4-AC61-F92E752766C4}" destId="{9C61C5A2-3E0E-B349-B5F5-1F4EBD108853}" srcOrd="0" destOrd="0" presId="urn:microsoft.com/office/officeart/2005/8/layout/vList2"/>
    <dgm:cxn modelId="{911E902E-813A-2242-B066-BD59B3F55E84}" type="presParOf" srcId="{9C61C5A2-3E0E-B349-B5F5-1F4EBD108853}" destId="{A107891B-FE4F-5E41-93E3-8C580D7F5F0D}" srcOrd="0" destOrd="0" presId="urn:microsoft.com/office/officeart/2005/8/layout/vList2"/>
    <dgm:cxn modelId="{87867BD8-E2AA-0842-A6C9-AAD447AB6CBF}" type="presParOf" srcId="{9C61C5A2-3E0E-B349-B5F5-1F4EBD108853}" destId="{E6F0C1C8-C6D8-D44A-9BA0-D01C76A71B7F}" srcOrd="1" destOrd="0" presId="urn:microsoft.com/office/officeart/2005/8/layout/vList2"/>
    <dgm:cxn modelId="{5521A461-B166-B84A-9B14-2C808AEC851F}" type="presParOf" srcId="{9C61C5A2-3E0E-B349-B5F5-1F4EBD108853}" destId="{903CA2A2-4C1D-4049-9726-9F0FD26ED342}" srcOrd="2" destOrd="0" presId="urn:microsoft.com/office/officeart/2005/8/layout/vList2"/>
    <dgm:cxn modelId="{4DFBCC15-DD43-D041-BFEB-E52F9663B0D7}" type="presParOf" srcId="{9C61C5A2-3E0E-B349-B5F5-1F4EBD108853}" destId="{418DD01F-0017-0844-BC35-37589C03100B}" srcOrd="3" destOrd="0" presId="urn:microsoft.com/office/officeart/2005/8/layout/vList2"/>
    <dgm:cxn modelId="{C1798C33-17F7-E04F-A248-20F4E5FF1DA2}" type="presParOf" srcId="{9C61C5A2-3E0E-B349-B5F5-1F4EBD108853}" destId="{79C4D08E-9B34-744E-A0E9-660D1660E01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C9307DE-E702-4CA1-9762-50B7425586D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EABB74-1A73-4E5E-BBE2-D6C4D20C90EA}">
      <dgm:prSet custT="1"/>
      <dgm:spPr/>
      <dgm:t>
        <a:bodyPr/>
        <a:lstStyle/>
        <a:p>
          <a:r>
            <a:rPr lang="en-US" sz="1800" b="0" dirty="0" err="1">
              <a:latin typeface="+mn-lt"/>
            </a:rPr>
            <a:t>C.auris</a:t>
          </a:r>
          <a:r>
            <a:rPr lang="en-US" sz="1800" b="0" dirty="0">
              <a:latin typeface="+mn-lt"/>
            </a:rPr>
            <a:t> patients – none of the other hospitals or nursing homes are accepting transfers and is increasing our LOS over 120 days! When we need beds</a:t>
          </a:r>
        </a:p>
      </dgm:t>
    </dgm:pt>
    <dgm:pt modelId="{ABF447E9-D76C-4EB5-B04D-A4AC0C64F21D}" type="parTrans" cxnId="{EB18D514-E866-457B-B917-CDA1A93D91AD}">
      <dgm:prSet/>
      <dgm:spPr/>
      <dgm:t>
        <a:bodyPr/>
        <a:lstStyle/>
        <a:p>
          <a:endParaRPr lang="en-US" sz="1800" b="0">
            <a:latin typeface="+mn-lt"/>
          </a:endParaRPr>
        </a:p>
      </dgm:t>
    </dgm:pt>
    <dgm:pt modelId="{3D59B67D-8043-48AF-AA2A-ACE9EBB34C36}" type="sibTrans" cxnId="{EB18D514-E866-457B-B917-CDA1A93D91AD}">
      <dgm:prSet/>
      <dgm:spPr/>
      <dgm:t>
        <a:bodyPr/>
        <a:lstStyle/>
        <a:p>
          <a:endParaRPr lang="en-US" sz="1800" b="0">
            <a:latin typeface="+mn-lt"/>
          </a:endParaRPr>
        </a:p>
      </dgm:t>
    </dgm:pt>
    <dgm:pt modelId="{7358B084-BA71-40E0-8538-4068812E40D9}">
      <dgm:prSet custT="1"/>
      <dgm:spPr/>
      <dgm:t>
        <a:bodyPr/>
        <a:lstStyle/>
        <a:p>
          <a:r>
            <a:rPr lang="en-US" sz="1800" b="0" dirty="0">
              <a:latin typeface="+mn-lt"/>
            </a:rPr>
            <a:t>Contact isolation for the CREs/ </a:t>
          </a:r>
          <a:r>
            <a:rPr lang="en-US" sz="1800" b="0" dirty="0" err="1">
              <a:latin typeface="+mn-lt"/>
            </a:rPr>
            <a:t>C.auris</a:t>
          </a:r>
          <a:r>
            <a:rPr lang="en-US" sz="1800" b="0" dirty="0">
              <a:latin typeface="+mn-lt"/>
            </a:rPr>
            <a:t> – we can’t keep 1:1 patient to nurse ratios, dedicated equipment and cleaning is difficult as rooms are semi-private</a:t>
          </a:r>
        </a:p>
      </dgm:t>
    </dgm:pt>
    <dgm:pt modelId="{3D1B3BE1-0026-4E0F-ABAE-7D50D32FB320}" type="parTrans" cxnId="{D8666045-0404-4A26-81C0-3465AA4C2347}">
      <dgm:prSet/>
      <dgm:spPr/>
      <dgm:t>
        <a:bodyPr/>
        <a:lstStyle/>
        <a:p>
          <a:endParaRPr lang="en-US" sz="1800" b="0">
            <a:latin typeface="+mn-lt"/>
          </a:endParaRPr>
        </a:p>
      </dgm:t>
    </dgm:pt>
    <dgm:pt modelId="{F060585B-28C4-4DAA-AB65-F201BB211139}" type="sibTrans" cxnId="{D8666045-0404-4A26-81C0-3465AA4C2347}">
      <dgm:prSet/>
      <dgm:spPr/>
      <dgm:t>
        <a:bodyPr/>
        <a:lstStyle/>
        <a:p>
          <a:endParaRPr lang="en-US" sz="1800" b="0">
            <a:latin typeface="+mn-lt"/>
          </a:endParaRPr>
        </a:p>
      </dgm:t>
    </dgm:pt>
    <dgm:pt modelId="{3DD59895-3252-4012-B1E3-7EDE5AEFD535}">
      <dgm:prSet custT="1"/>
      <dgm:spPr/>
      <dgm:t>
        <a:bodyPr/>
        <a:lstStyle/>
        <a:p>
          <a:r>
            <a:rPr lang="en-US" sz="1800" b="0" dirty="0">
              <a:latin typeface="+mn-lt"/>
            </a:rPr>
            <a:t>Frontline Healthcare workers calling out sick or to care for their family members; schools, daycares and elderly care centers are closed – when can they return to work? Infectious?</a:t>
          </a:r>
        </a:p>
      </dgm:t>
    </dgm:pt>
    <dgm:pt modelId="{BDF858E4-9005-4F1D-A572-78669EFE3AE4}" type="parTrans" cxnId="{40A67742-BEE5-44DE-9686-2DCCF1062555}">
      <dgm:prSet/>
      <dgm:spPr/>
      <dgm:t>
        <a:bodyPr/>
        <a:lstStyle/>
        <a:p>
          <a:endParaRPr lang="en-US" sz="1800" b="0">
            <a:latin typeface="+mn-lt"/>
          </a:endParaRPr>
        </a:p>
      </dgm:t>
    </dgm:pt>
    <dgm:pt modelId="{EC41D083-08F7-48E4-ABAA-81250ADAA0D0}" type="sibTrans" cxnId="{40A67742-BEE5-44DE-9686-2DCCF1062555}">
      <dgm:prSet/>
      <dgm:spPr/>
      <dgm:t>
        <a:bodyPr/>
        <a:lstStyle/>
        <a:p>
          <a:endParaRPr lang="en-US" sz="1800" b="0">
            <a:latin typeface="+mn-lt"/>
          </a:endParaRPr>
        </a:p>
      </dgm:t>
    </dgm:pt>
    <dgm:pt modelId="{DE6C0193-A5B9-154E-8A50-9C346F6B7305}">
      <dgm:prSet custT="1"/>
      <dgm:spPr/>
      <dgm:t>
        <a:bodyPr/>
        <a:lstStyle/>
        <a:p>
          <a:r>
            <a:rPr lang="en-US" sz="1800" dirty="0">
              <a:latin typeface="+mn-lt"/>
            </a:rPr>
            <a:t>Getting requests as ID expert to speak to the media (bilingual) multiple times a day </a:t>
          </a:r>
          <a:r>
            <a:rPr lang="en-US" sz="1800" dirty="0">
              <a:latin typeface="+mn-lt"/>
              <a:sym typeface="Wingdings" pitchFamily="2" charset="2"/>
            </a:rPr>
            <a:t> need to </a:t>
          </a:r>
          <a:r>
            <a:rPr lang="en-US" sz="1800" dirty="0">
              <a:latin typeface="+mn-lt"/>
            </a:rPr>
            <a:t>educate the public vs. manage patients, providers, report to C suite</a:t>
          </a:r>
        </a:p>
      </dgm:t>
    </dgm:pt>
    <dgm:pt modelId="{6A9F3819-B391-3147-B99B-DAE967BA8537}" type="parTrans" cxnId="{B6156842-85B7-1442-9471-5BE1993FA420}">
      <dgm:prSet/>
      <dgm:spPr/>
      <dgm:t>
        <a:bodyPr/>
        <a:lstStyle/>
        <a:p>
          <a:endParaRPr lang="en-US" sz="1800">
            <a:latin typeface="+mn-lt"/>
          </a:endParaRPr>
        </a:p>
      </dgm:t>
    </dgm:pt>
    <dgm:pt modelId="{D8A4D2FC-7351-1645-A44A-5B91E8D09EBA}" type="sibTrans" cxnId="{B6156842-85B7-1442-9471-5BE1993FA420}">
      <dgm:prSet/>
      <dgm:spPr/>
      <dgm:t>
        <a:bodyPr/>
        <a:lstStyle/>
        <a:p>
          <a:endParaRPr lang="en-US" sz="1800">
            <a:latin typeface="+mn-lt"/>
          </a:endParaRPr>
        </a:p>
      </dgm:t>
    </dgm:pt>
    <dgm:pt modelId="{B4801277-75C7-5E49-8A4D-13205A1FB7F5}">
      <dgm:prSet custT="1"/>
      <dgm:spPr/>
      <dgm:t>
        <a:bodyPr/>
        <a:lstStyle/>
        <a:p>
          <a:r>
            <a:rPr lang="en-US" sz="1800" dirty="0">
              <a:latin typeface="+mn-lt"/>
            </a:rPr>
            <a:t>Personal life/ family responsibilities, boundaries and our own mental health</a:t>
          </a:r>
        </a:p>
      </dgm:t>
    </dgm:pt>
    <dgm:pt modelId="{64FE5413-A034-6A46-A115-7F3F68AD50A1}" type="parTrans" cxnId="{2B0120A4-94B2-8043-9BC4-2EF3E8A90BAF}">
      <dgm:prSet/>
      <dgm:spPr/>
      <dgm:t>
        <a:bodyPr/>
        <a:lstStyle/>
        <a:p>
          <a:endParaRPr lang="en-US" sz="1800">
            <a:latin typeface="+mn-lt"/>
          </a:endParaRPr>
        </a:p>
      </dgm:t>
    </dgm:pt>
    <dgm:pt modelId="{4DC0BAF9-F7F4-9446-A206-F729CB71B4E0}" type="sibTrans" cxnId="{2B0120A4-94B2-8043-9BC4-2EF3E8A90BAF}">
      <dgm:prSet/>
      <dgm:spPr/>
      <dgm:t>
        <a:bodyPr/>
        <a:lstStyle/>
        <a:p>
          <a:endParaRPr lang="en-US" sz="1800">
            <a:latin typeface="+mn-lt"/>
          </a:endParaRPr>
        </a:p>
      </dgm:t>
    </dgm:pt>
    <dgm:pt modelId="{7E4AC9A2-E3D5-884A-8097-6980097F870D}" type="pres">
      <dgm:prSet presAssocID="{2C9307DE-E702-4CA1-9762-50B7425586D8}" presName="linear" presStyleCnt="0">
        <dgm:presLayoutVars>
          <dgm:animLvl val="lvl"/>
          <dgm:resizeHandles val="exact"/>
        </dgm:presLayoutVars>
      </dgm:prSet>
      <dgm:spPr/>
    </dgm:pt>
    <dgm:pt modelId="{BC577124-9DD3-0644-9B48-98570168E012}" type="pres">
      <dgm:prSet presAssocID="{88EABB74-1A73-4E5E-BBE2-D6C4D20C90EA}" presName="parentText" presStyleLbl="node1" presStyleIdx="0" presStyleCnt="5">
        <dgm:presLayoutVars>
          <dgm:chMax val="0"/>
          <dgm:bulletEnabled val="1"/>
        </dgm:presLayoutVars>
      </dgm:prSet>
      <dgm:spPr/>
    </dgm:pt>
    <dgm:pt modelId="{843FA92F-A680-784A-BC04-4827009102AB}" type="pres">
      <dgm:prSet presAssocID="{3D59B67D-8043-48AF-AA2A-ACE9EBB34C36}" presName="spacer" presStyleCnt="0"/>
      <dgm:spPr/>
    </dgm:pt>
    <dgm:pt modelId="{0A394D87-F741-7640-B907-6CB0421DF0B8}" type="pres">
      <dgm:prSet presAssocID="{7358B084-BA71-40E0-8538-4068812E40D9}" presName="parentText" presStyleLbl="node1" presStyleIdx="1" presStyleCnt="5">
        <dgm:presLayoutVars>
          <dgm:chMax val="0"/>
          <dgm:bulletEnabled val="1"/>
        </dgm:presLayoutVars>
      </dgm:prSet>
      <dgm:spPr/>
    </dgm:pt>
    <dgm:pt modelId="{58903C10-8C9A-774E-B182-A9379BFFD753}" type="pres">
      <dgm:prSet presAssocID="{F060585B-28C4-4DAA-AB65-F201BB211139}" presName="spacer" presStyleCnt="0"/>
      <dgm:spPr/>
    </dgm:pt>
    <dgm:pt modelId="{C9566A0C-46BC-F84A-8007-C5269C5454D3}" type="pres">
      <dgm:prSet presAssocID="{3DD59895-3252-4012-B1E3-7EDE5AEFD535}" presName="parentText" presStyleLbl="node1" presStyleIdx="2" presStyleCnt="5">
        <dgm:presLayoutVars>
          <dgm:chMax val="0"/>
          <dgm:bulletEnabled val="1"/>
        </dgm:presLayoutVars>
      </dgm:prSet>
      <dgm:spPr/>
    </dgm:pt>
    <dgm:pt modelId="{351A25EB-7C6A-DD44-ABE6-E0B1199EEEA1}" type="pres">
      <dgm:prSet presAssocID="{EC41D083-08F7-48E4-ABAA-81250ADAA0D0}" presName="spacer" presStyleCnt="0"/>
      <dgm:spPr/>
    </dgm:pt>
    <dgm:pt modelId="{DE63CD36-94C4-B749-AE1B-4B44DFD42FD1}" type="pres">
      <dgm:prSet presAssocID="{DE6C0193-A5B9-154E-8A50-9C346F6B7305}" presName="parentText" presStyleLbl="node1" presStyleIdx="3" presStyleCnt="5">
        <dgm:presLayoutVars>
          <dgm:chMax val="0"/>
          <dgm:bulletEnabled val="1"/>
        </dgm:presLayoutVars>
      </dgm:prSet>
      <dgm:spPr/>
    </dgm:pt>
    <dgm:pt modelId="{376EF25D-F43C-424E-8594-C086F7DFF1E5}" type="pres">
      <dgm:prSet presAssocID="{D8A4D2FC-7351-1645-A44A-5B91E8D09EBA}" presName="spacer" presStyleCnt="0"/>
      <dgm:spPr/>
    </dgm:pt>
    <dgm:pt modelId="{79E51E0F-D82F-8A42-B08A-6C95E2200CF0}" type="pres">
      <dgm:prSet presAssocID="{B4801277-75C7-5E49-8A4D-13205A1FB7F5}" presName="parentText" presStyleLbl="node1" presStyleIdx="4" presStyleCnt="5">
        <dgm:presLayoutVars>
          <dgm:chMax val="0"/>
          <dgm:bulletEnabled val="1"/>
        </dgm:presLayoutVars>
      </dgm:prSet>
      <dgm:spPr/>
    </dgm:pt>
  </dgm:ptLst>
  <dgm:cxnLst>
    <dgm:cxn modelId="{EB18D514-E866-457B-B917-CDA1A93D91AD}" srcId="{2C9307DE-E702-4CA1-9762-50B7425586D8}" destId="{88EABB74-1A73-4E5E-BBE2-D6C4D20C90EA}" srcOrd="0" destOrd="0" parTransId="{ABF447E9-D76C-4EB5-B04D-A4AC0C64F21D}" sibTransId="{3D59B67D-8043-48AF-AA2A-ACE9EBB34C36}"/>
    <dgm:cxn modelId="{893E6E1C-8967-C64B-BF87-2F4A88274FC0}" type="presOf" srcId="{3DD59895-3252-4012-B1E3-7EDE5AEFD535}" destId="{C9566A0C-46BC-F84A-8007-C5269C5454D3}" srcOrd="0" destOrd="0" presId="urn:microsoft.com/office/officeart/2005/8/layout/vList2"/>
    <dgm:cxn modelId="{2D544523-7110-AE44-B387-ED296E3C6100}" type="presOf" srcId="{7358B084-BA71-40E0-8538-4068812E40D9}" destId="{0A394D87-F741-7640-B907-6CB0421DF0B8}" srcOrd="0" destOrd="0" presId="urn:microsoft.com/office/officeart/2005/8/layout/vList2"/>
    <dgm:cxn modelId="{94DB6C61-64A4-F849-BB28-6C620D902F47}" type="presOf" srcId="{88EABB74-1A73-4E5E-BBE2-D6C4D20C90EA}" destId="{BC577124-9DD3-0644-9B48-98570168E012}" srcOrd="0" destOrd="0" presId="urn:microsoft.com/office/officeart/2005/8/layout/vList2"/>
    <dgm:cxn modelId="{B6156842-85B7-1442-9471-5BE1993FA420}" srcId="{2C9307DE-E702-4CA1-9762-50B7425586D8}" destId="{DE6C0193-A5B9-154E-8A50-9C346F6B7305}" srcOrd="3" destOrd="0" parTransId="{6A9F3819-B391-3147-B99B-DAE967BA8537}" sibTransId="{D8A4D2FC-7351-1645-A44A-5B91E8D09EBA}"/>
    <dgm:cxn modelId="{40A67742-BEE5-44DE-9686-2DCCF1062555}" srcId="{2C9307DE-E702-4CA1-9762-50B7425586D8}" destId="{3DD59895-3252-4012-B1E3-7EDE5AEFD535}" srcOrd="2" destOrd="0" parTransId="{BDF858E4-9005-4F1D-A572-78669EFE3AE4}" sibTransId="{EC41D083-08F7-48E4-ABAA-81250ADAA0D0}"/>
    <dgm:cxn modelId="{D8666045-0404-4A26-81C0-3465AA4C2347}" srcId="{2C9307DE-E702-4CA1-9762-50B7425586D8}" destId="{7358B084-BA71-40E0-8538-4068812E40D9}" srcOrd="1" destOrd="0" parTransId="{3D1B3BE1-0026-4E0F-ABAE-7D50D32FB320}" sibTransId="{F060585B-28C4-4DAA-AB65-F201BB211139}"/>
    <dgm:cxn modelId="{63326182-7427-D240-9FF9-9D6499153D71}" type="presOf" srcId="{2C9307DE-E702-4CA1-9762-50B7425586D8}" destId="{7E4AC9A2-E3D5-884A-8097-6980097F870D}" srcOrd="0" destOrd="0" presId="urn:microsoft.com/office/officeart/2005/8/layout/vList2"/>
    <dgm:cxn modelId="{4703AF9B-097A-2D4A-9744-D30B55877EEF}" type="presOf" srcId="{DE6C0193-A5B9-154E-8A50-9C346F6B7305}" destId="{DE63CD36-94C4-B749-AE1B-4B44DFD42FD1}" srcOrd="0" destOrd="0" presId="urn:microsoft.com/office/officeart/2005/8/layout/vList2"/>
    <dgm:cxn modelId="{2B0120A4-94B2-8043-9BC4-2EF3E8A90BAF}" srcId="{2C9307DE-E702-4CA1-9762-50B7425586D8}" destId="{B4801277-75C7-5E49-8A4D-13205A1FB7F5}" srcOrd="4" destOrd="0" parTransId="{64FE5413-A034-6A46-A115-7F3F68AD50A1}" sibTransId="{4DC0BAF9-F7F4-9446-A206-F729CB71B4E0}"/>
    <dgm:cxn modelId="{1F9C77C5-78AA-9F46-8022-DB3DB48C625A}" type="presOf" srcId="{B4801277-75C7-5E49-8A4D-13205A1FB7F5}" destId="{79E51E0F-D82F-8A42-B08A-6C95E2200CF0}" srcOrd="0" destOrd="0" presId="urn:microsoft.com/office/officeart/2005/8/layout/vList2"/>
    <dgm:cxn modelId="{E4922114-C0A9-C84A-8BE8-EF169FFB9B72}" type="presParOf" srcId="{7E4AC9A2-E3D5-884A-8097-6980097F870D}" destId="{BC577124-9DD3-0644-9B48-98570168E012}" srcOrd="0" destOrd="0" presId="urn:microsoft.com/office/officeart/2005/8/layout/vList2"/>
    <dgm:cxn modelId="{A0DC6225-5557-2D44-A9BB-F9C4C98A3B88}" type="presParOf" srcId="{7E4AC9A2-E3D5-884A-8097-6980097F870D}" destId="{843FA92F-A680-784A-BC04-4827009102AB}" srcOrd="1" destOrd="0" presId="urn:microsoft.com/office/officeart/2005/8/layout/vList2"/>
    <dgm:cxn modelId="{47DC5AAB-E9FF-A941-828E-CA83E37940B5}" type="presParOf" srcId="{7E4AC9A2-E3D5-884A-8097-6980097F870D}" destId="{0A394D87-F741-7640-B907-6CB0421DF0B8}" srcOrd="2" destOrd="0" presId="urn:microsoft.com/office/officeart/2005/8/layout/vList2"/>
    <dgm:cxn modelId="{8547DA52-FAB9-2347-95DE-7C4CA2B98BE0}" type="presParOf" srcId="{7E4AC9A2-E3D5-884A-8097-6980097F870D}" destId="{58903C10-8C9A-774E-B182-A9379BFFD753}" srcOrd="3" destOrd="0" presId="urn:microsoft.com/office/officeart/2005/8/layout/vList2"/>
    <dgm:cxn modelId="{1F24B30E-603F-A24A-9DBD-921CBC017CDC}" type="presParOf" srcId="{7E4AC9A2-E3D5-884A-8097-6980097F870D}" destId="{C9566A0C-46BC-F84A-8007-C5269C5454D3}" srcOrd="4" destOrd="0" presId="urn:microsoft.com/office/officeart/2005/8/layout/vList2"/>
    <dgm:cxn modelId="{D03EDBDC-9134-7947-BE5F-98CCF07BB001}" type="presParOf" srcId="{7E4AC9A2-E3D5-884A-8097-6980097F870D}" destId="{351A25EB-7C6A-DD44-ABE6-E0B1199EEEA1}" srcOrd="5" destOrd="0" presId="urn:microsoft.com/office/officeart/2005/8/layout/vList2"/>
    <dgm:cxn modelId="{0A883C27-B67C-DC49-962F-ADF878B21AF0}" type="presParOf" srcId="{7E4AC9A2-E3D5-884A-8097-6980097F870D}" destId="{DE63CD36-94C4-B749-AE1B-4B44DFD42FD1}" srcOrd="6" destOrd="0" presId="urn:microsoft.com/office/officeart/2005/8/layout/vList2"/>
    <dgm:cxn modelId="{4D2D0064-DEBF-8847-BA18-3C9DDD743BC2}" type="presParOf" srcId="{7E4AC9A2-E3D5-884A-8097-6980097F870D}" destId="{376EF25D-F43C-424E-8594-C086F7DFF1E5}" srcOrd="7" destOrd="0" presId="urn:microsoft.com/office/officeart/2005/8/layout/vList2"/>
    <dgm:cxn modelId="{8B47F025-774A-6647-8475-E5D1460C9B73}" type="presParOf" srcId="{7E4AC9A2-E3D5-884A-8097-6980097F870D}" destId="{79E51E0F-D82F-8A42-B08A-6C95E2200C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8202F-0D26-F94E-8132-1B0D31725558}">
      <dsp:nvSpPr>
        <dsp:cNvPr id="0" name=""/>
        <dsp:cNvSpPr/>
      </dsp:nvSpPr>
      <dsp:spPr>
        <a:xfrm>
          <a:off x="0" y="218879"/>
          <a:ext cx="7240146" cy="10108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Pandemic caused by a highly transmissible respiratory virus and MDR bacteria and fungal pathogens</a:t>
          </a:r>
        </a:p>
      </dsp:txBody>
      <dsp:txXfrm>
        <a:off x="49347" y="268226"/>
        <a:ext cx="7141452" cy="912185"/>
      </dsp:txXfrm>
    </dsp:sp>
    <dsp:sp modelId="{CF6E2D1C-262B-F44C-80F9-8AF10D9C8321}">
      <dsp:nvSpPr>
        <dsp:cNvPr id="0" name=""/>
        <dsp:cNvSpPr/>
      </dsp:nvSpPr>
      <dsp:spPr>
        <a:xfrm>
          <a:off x="0" y="1298879"/>
          <a:ext cx="7240146" cy="1010879"/>
        </a:xfrm>
        <a:prstGeom prst="roundRect">
          <a:avLst/>
        </a:prstGeom>
        <a:solidFill>
          <a:schemeClr val="accent2">
            <a:hueOff val="575652"/>
            <a:satOff val="-3962"/>
            <a:lumOff val="1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Novel infections and unclear mechanisms of transmission vs Droplet and Contact Precautions</a:t>
          </a:r>
        </a:p>
      </dsp:txBody>
      <dsp:txXfrm>
        <a:off x="49347" y="1348226"/>
        <a:ext cx="7141452" cy="912185"/>
      </dsp:txXfrm>
    </dsp:sp>
    <dsp:sp modelId="{8A8EA48B-0DAC-F44E-8D20-8344EE5887B9}">
      <dsp:nvSpPr>
        <dsp:cNvPr id="0" name=""/>
        <dsp:cNvSpPr/>
      </dsp:nvSpPr>
      <dsp:spPr>
        <a:xfrm>
          <a:off x="0" y="2378879"/>
          <a:ext cx="7240146" cy="1010879"/>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Global supply chain interruptions</a:t>
          </a:r>
          <a:r>
            <a:rPr lang="en-US" sz="2400" kern="1200"/>
            <a:t> have led to</a:t>
          </a:r>
        </a:p>
      </dsp:txBody>
      <dsp:txXfrm>
        <a:off x="49347" y="2428226"/>
        <a:ext cx="7141452" cy="912185"/>
      </dsp:txXfrm>
    </dsp:sp>
    <dsp:sp modelId="{4B9F2BBE-B5E2-CF48-927D-16A297FA03D8}">
      <dsp:nvSpPr>
        <dsp:cNvPr id="0" name=""/>
        <dsp:cNvSpPr/>
      </dsp:nvSpPr>
      <dsp:spPr>
        <a:xfrm>
          <a:off x="0" y="3389759"/>
          <a:ext cx="7240146"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9875"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Supply chain of PPE (N95 boxes disappear from </a:t>
          </a:r>
          <a:r>
            <a:rPr lang="en-US" sz="1900" kern="1200" dirty="0" err="1"/>
            <a:t>Omnicells</a:t>
          </a:r>
          <a:r>
            <a:rPr lang="en-US" sz="1900" kern="1200" dirty="0"/>
            <a:t>)</a:t>
          </a:r>
        </a:p>
        <a:p>
          <a:pPr marL="171450" lvl="1" indent="-171450" algn="l" defTabSz="844550">
            <a:lnSpc>
              <a:spcPct val="90000"/>
            </a:lnSpc>
            <a:spcBef>
              <a:spcPct val="0"/>
            </a:spcBef>
            <a:spcAft>
              <a:spcPct val="20000"/>
            </a:spcAft>
            <a:buChar char="•"/>
          </a:pPr>
          <a:r>
            <a:rPr lang="en-US" sz="1900" kern="1200" dirty="0"/>
            <a:t>Shortage of disinfectants and hand sanitizer missing from the units</a:t>
          </a:r>
        </a:p>
        <a:p>
          <a:pPr marL="171450" lvl="1" indent="-171450" algn="l" defTabSz="844550">
            <a:lnSpc>
              <a:spcPct val="90000"/>
            </a:lnSpc>
            <a:spcBef>
              <a:spcPct val="0"/>
            </a:spcBef>
            <a:spcAft>
              <a:spcPct val="20000"/>
            </a:spcAft>
            <a:buChar char="•"/>
          </a:pPr>
          <a:r>
            <a:rPr lang="en-US" sz="1900" kern="1200" dirty="0"/>
            <a:t>cancel elective surgeries; transplant, trauma are 24/7 we can’t stop</a:t>
          </a:r>
        </a:p>
        <a:p>
          <a:pPr marL="171450" lvl="1" indent="-171450" algn="l" defTabSz="844550">
            <a:lnSpc>
              <a:spcPct val="90000"/>
            </a:lnSpc>
            <a:spcBef>
              <a:spcPct val="0"/>
            </a:spcBef>
            <a:spcAft>
              <a:spcPct val="20000"/>
            </a:spcAft>
            <a:buChar char="•"/>
          </a:pPr>
          <a:r>
            <a:rPr lang="en-US" sz="1900" kern="1200" dirty="0"/>
            <a:t>Scarcity of antimicrobials: stewardship team implemented more restrictions to stretch access to all patients</a:t>
          </a:r>
        </a:p>
        <a:p>
          <a:pPr marL="171450" lvl="1" indent="-171450" algn="l" defTabSz="844550">
            <a:lnSpc>
              <a:spcPct val="90000"/>
            </a:lnSpc>
            <a:spcBef>
              <a:spcPct val="0"/>
            </a:spcBef>
            <a:spcAft>
              <a:spcPct val="20000"/>
            </a:spcAft>
            <a:buChar char="•"/>
          </a:pPr>
          <a:r>
            <a:rPr lang="en-US" sz="1900" kern="1200" dirty="0"/>
            <a:t>Limited oral agents to transition patients from IV to PO leading to more CLABSIs</a:t>
          </a:r>
        </a:p>
      </dsp:txBody>
      <dsp:txXfrm>
        <a:off x="0" y="3389759"/>
        <a:ext cx="7240146" cy="2334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2B052-F697-F34F-95F7-CAD2849AFBF5}">
      <dsp:nvSpPr>
        <dsp:cNvPr id="0" name=""/>
        <dsp:cNvSpPr/>
      </dsp:nvSpPr>
      <dsp:spPr>
        <a:xfrm>
          <a:off x="11111647" y="2254636"/>
          <a:ext cx="159881" cy="2088618"/>
        </a:xfrm>
        <a:custGeom>
          <a:avLst/>
          <a:gdLst/>
          <a:ahLst/>
          <a:cxnLst/>
          <a:rect l="0" t="0" r="0" b="0"/>
          <a:pathLst>
            <a:path>
              <a:moveTo>
                <a:pt x="0" y="0"/>
              </a:moveTo>
              <a:lnTo>
                <a:pt x="0" y="2088618"/>
              </a:lnTo>
              <a:lnTo>
                <a:pt x="159881" y="208861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539D89-D62A-DD42-BEA4-17826AE6C90F}">
      <dsp:nvSpPr>
        <dsp:cNvPr id="0" name=""/>
        <dsp:cNvSpPr/>
      </dsp:nvSpPr>
      <dsp:spPr>
        <a:xfrm>
          <a:off x="11111647" y="2254636"/>
          <a:ext cx="159881" cy="1524144"/>
        </a:xfrm>
        <a:custGeom>
          <a:avLst/>
          <a:gdLst/>
          <a:ahLst/>
          <a:cxnLst/>
          <a:rect l="0" t="0" r="0" b="0"/>
          <a:pathLst>
            <a:path>
              <a:moveTo>
                <a:pt x="0" y="0"/>
              </a:moveTo>
              <a:lnTo>
                <a:pt x="0" y="1524144"/>
              </a:lnTo>
              <a:lnTo>
                <a:pt x="159881"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287640-E58C-3E4E-9264-D4D572A9097F}">
      <dsp:nvSpPr>
        <dsp:cNvPr id="0" name=""/>
        <dsp:cNvSpPr/>
      </dsp:nvSpPr>
      <dsp:spPr>
        <a:xfrm>
          <a:off x="11111647" y="2254636"/>
          <a:ext cx="159881" cy="948536"/>
        </a:xfrm>
        <a:custGeom>
          <a:avLst/>
          <a:gdLst/>
          <a:ahLst/>
          <a:cxnLst/>
          <a:rect l="0" t="0" r="0" b="0"/>
          <a:pathLst>
            <a:path>
              <a:moveTo>
                <a:pt x="0" y="0"/>
              </a:moveTo>
              <a:lnTo>
                <a:pt x="0" y="948536"/>
              </a:lnTo>
              <a:lnTo>
                <a:pt x="159881"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8B3433-9ED8-E84A-A4C0-E9DCE3ABC400}">
      <dsp:nvSpPr>
        <dsp:cNvPr id="0" name=""/>
        <dsp:cNvSpPr/>
      </dsp:nvSpPr>
      <dsp:spPr>
        <a:xfrm>
          <a:off x="11111647" y="2254636"/>
          <a:ext cx="159881" cy="372928"/>
        </a:xfrm>
        <a:custGeom>
          <a:avLst/>
          <a:gdLst/>
          <a:ahLst/>
          <a:cxnLst/>
          <a:rect l="0" t="0" r="0" b="0"/>
          <a:pathLst>
            <a:path>
              <a:moveTo>
                <a:pt x="0" y="0"/>
              </a:moveTo>
              <a:lnTo>
                <a:pt x="0" y="372928"/>
              </a:lnTo>
              <a:lnTo>
                <a:pt x="159881"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C159B-DD8A-EA47-9B42-A0A0159CD454}">
      <dsp:nvSpPr>
        <dsp:cNvPr id="0" name=""/>
        <dsp:cNvSpPr/>
      </dsp:nvSpPr>
      <dsp:spPr>
        <a:xfrm>
          <a:off x="6072135" y="1343701"/>
          <a:ext cx="5465863" cy="505578"/>
        </a:xfrm>
        <a:custGeom>
          <a:avLst/>
          <a:gdLst/>
          <a:ahLst/>
          <a:cxnLst/>
          <a:rect l="0" t="0" r="0" b="0"/>
          <a:pathLst>
            <a:path>
              <a:moveTo>
                <a:pt x="0" y="0"/>
              </a:moveTo>
              <a:lnTo>
                <a:pt x="0" y="420452"/>
              </a:lnTo>
              <a:lnTo>
                <a:pt x="5465863" y="420452"/>
              </a:lnTo>
              <a:lnTo>
                <a:pt x="5465863"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50182A-225C-9846-B89C-337D50E9CC56}">
      <dsp:nvSpPr>
        <dsp:cNvPr id="0" name=""/>
        <dsp:cNvSpPr/>
      </dsp:nvSpPr>
      <dsp:spPr>
        <a:xfrm>
          <a:off x="9987080" y="2254636"/>
          <a:ext cx="141288" cy="2456754"/>
        </a:xfrm>
        <a:custGeom>
          <a:avLst/>
          <a:gdLst/>
          <a:ahLst/>
          <a:cxnLst/>
          <a:rect l="0" t="0" r="0" b="0"/>
          <a:pathLst>
            <a:path>
              <a:moveTo>
                <a:pt x="0" y="0"/>
              </a:moveTo>
              <a:lnTo>
                <a:pt x="0" y="2456754"/>
              </a:lnTo>
              <a:lnTo>
                <a:pt x="141288" y="245675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D19256-2FE1-FA4D-84C0-EF75A209B6E8}">
      <dsp:nvSpPr>
        <dsp:cNvPr id="0" name=""/>
        <dsp:cNvSpPr/>
      </dsp:nvSpPr>
      <dsp:spPr>
        <a:xfrm>
          <a:off x="9987080" y="2254636"/>
          <a:ext cx="141288" cy="1881146"/>
        </a:xfrm>
        <a:custGeom>
          <a:avLst/>
          <a:gdLst/>
          <a:ahLst/>
          <a:cxnLst/>
          <a:rect l="0" t="0" r="0" b="0"/>
          <a:pathLst>
            <a:path>
              <a:moveTo>
                <a:pt x="0" y="0"/>
              </a:moveTo>
              <a:lnTo>
                <a:pt x="0" y="1881146"/>
              </a:lnTo>
              <a:lnTo>
                <a:pt x="141288" y="18811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8BF407-0CE6-444A-92E0-32288D144B2C}">
      <dsp:nvSpPr>
        <dsp:cNvPr id="0" name=""/>
        <dsp:cNvSpPr/>
      </dsp:nvSpPr>
      <dsp:spPr>
        <a:xfrm>
          <a:off x="9987080" y="2254636"/>
          <a:ext cx="141288" cy="1127037"/>
        </a:xfrm>
        <a:custGeom>
          <a:avLst/>
          <a:gdLst/>
          <a:ahLst/>
          <a:cxnLst/>
          <a:rect l="0" t="0" r="0" b="0"/>
          <a:pathLst>
            <a:path>
              <a:moveTo>
                <a:pt x="0" y="0"/>
              </a:moveTo>
              <a:lnTo>
                <a:pt x="0" y="1127037"/>
              </a:lnTo>
              <a:lnTo>
                <a:pt x="141288" y="11270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F57266-F2C1-0C40-A724-AC7E7E3F4485}">
      <dsp:nvSpPr>
        <dsp:cNvPr id="0" name=""/>
        <dsp:cNvSpPr/>
      </dsp:nvSpPr>
      <dsp:spPr>
        <a:xfrm>
          <a:off x="9987080" y="2254636"/>
          <a:ext cx="141288" cy="372928"/>
        </a:xfrm>
        <a:custGeom>
          <a:avLst/>
          <a:gdLst/>
          <a:ahLst/>
          <a:cxnLst/>
          <a:rect l="0" t="0" r="0" b="0"/>
          <a:pathLst>
            <a:path>
              <a:moveTo>
                <a:pt x="0" y="0"/>
              </a:moveTo>
              <a:lnTo>
                <a:pt x="0" y="372928"/>
              </a:lnTo>
              <a:lnTo>
                <a:pt x="141288"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535CED-02A4-D84F-A4B0-B91AF6D8A745}">
      <dsp:nvSpPr>
        <dsp:cNvPr id="0" name=""/>
        <dsp:cNvSpPr/>
      </dsp:nvSpPr>
      <dsp:spPr>
        <a:xfrm>
          <a:off x="6072135" y="1343701"/>
          <a:ext cx="4291713" cy="505578"/>
        </a:xfrm>
        <a:custGeom>
          <a:avLst/>
          <a:gdLst/>
          <a:ahLst/>
          <a:cxnLst/>
          <a:rect l="0" t="0" r="0" b="0"/>
          <a:pathLst>
            <a:path>
              <a:moveTo>
                <a:pt x="0" y="0"/>
              </a:moveTo>
              <a:lnTo>
                <a:pt x="0" y="420452"/>
              </a:lnTo>
              <a:lnTo>
                <a:pt x="4291713" y="420452"/>
              </a:lnTo>
              <a:lnTo>
                <a:pt x="4291713"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B53075-2387-EA44-AADE-1E89DA45981E}">
      <dsp:nvSpPr>
        <dsp:cNvPr id="0" name=""/>
        <dsp:cNvSpPr/>
      </dsp:nvSpPr>
      <dsp:spPr>
        <a:xfrm>
          <a:off x="8992994" y="2254636"/>
          <a:ext cx="121607" cy="2361134"/>
        </a:xfrm>
        <a:custGeom>
          <a:avLst/>
          <a:gdLst/>
          <a:ahLst/>
          <a:cxnLst/>
          <a:rect l="0" t="0" r="0" b="0"/>
          <a:pathLst>
            <a:path>
              <a:moveTo>
                <a:pt x="0" y="0"/>
              </a:moveTo>
              <a:lnTo>
                <a:pt x="0" y="2361134"/>
              </a:lnTo>
              <a:lnTo>
                <a:pt x="121607" y="236113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2B7C0-AC42-6945-9C0F-546457457492}">
      <dsp:nvSpPr>
        <dsp:cNvPr id="0" name=""/>
        <dsp:cNvSpPr/>
      </dsp:nvSpPr>
      <dsp:spPr>
        <a:xfrm>
          <a:off x="8992994" y="2254636"/>
          <a:ext cx="121607" cy="1785526"/>
        </a:xfrm>
        <a:custGeom>
          <a:avLst/>
          <a:gdLst/>
          <a:ahLst/>
          <a:cxnLst/>
          <a:rect l="0" t="0" r="0" b="0"/>
          <a:pathLst>
            <a:path>
              <a:moveTo>
                <a:pt x="0" y="0"/>
              </a:moveTo>
              <a:lnTo>
                <a:pt x="0" y="1785526"/>
              </a:lnTo>
              <a:lnTo>
                <a:pt x="121607" y="178552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A95644-1810-C94A-B19F-E648D9888A46}">
      <dsp:nvSpPr>
        <dsp:cNvPr id="0" name=""/>
        <dsp:cNvSpPr/>
      </dsp:nvSpPr>
      <dsp:spPr>
        <a:xfrm>
          <a:off x="8992994" y="2254636"/>
          <a:ext cx="121607" cy="1209919"/>
        </a:xfrm>
        <a:custGeom>
          <a:avLst/>
          <a:gdLst/>
          <a:ahLst/>
          <a:cxnLst/>
          <a:rect l="0" t="0" r="0" b="0"/>
          <a:pathLst>
            <a:path>
              <a:moveTo>
                <a:pt x="0" y="0"/>
              </a:moveTo>
              <a:lnTo>
                <a:pt x="0" y="1209919"/>
              </a:lnTo>
              <a:lnTo>
                <a:pt x="121607" y="12099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6F1AF8-C46B-0B41-A4EC-77AA9562DBEE}">
      <dsp:nvSpPr>
        <dsp:cNvPr id="0" name=""/>
        <dsp:cNvSpPr/>
      </dsp:nvSpPr>
      <dsp:spPr>
        <a:xfrm>
          <a:off x="8992994" y="2254636"/>
          <a:ext cx="121607" cy="503620"/>
        </a:xfrm>
        <a:custGeom>
          <a:avLst/>
          <a:gdLst/>
          <a:ahLst/>
          <a:cxnLst/>
          <a:rect l="0" t="0" r="0" b="0"/>
          <a:pathLst>
            <a:path>
              <a:moveTo>
                <a:pt x="0" y="0"/>
              </a:moveTo>
              <a:lnTo>
                <a:pt x="0" y="503620"/>
              </a:lnTo>
              <a:lnTo>
                <a:pt x="121607" y="503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77BA26-A3FA-DC44-9465-871D7ED9E153}">
      <dsp:nvSpPr>
        <dsp:cNvPr id="0" name=""/>
        <dsp:cNvSpPr/>
      </dsp:nvSpPr>
      <dsp:spPr>
        <a:xfrm>
          <a:off x="6072135" y="1343701"/>
          <a:ext cx="3245144" cy="505578"/>
        </a:xfrm>
        <a:custGeom>
          <a:avLst/>
          <a:gdLst/>
          <a:ahLst/>
          <a:cxnLst/>
          <a:rect l="0" t="0" r="0" b="0"/>
          <a:pathLst>
            <a:path>
              <a:moveTo>
                <a:pt x="0" y="0"/>
              </a:moveTo>
              <a:lnTo>
                <a:pt x="0" y="420452"/>
              </a:lnTo>
              <a:lnTo>
                <a:pt x="3245144" y="420452"/>
              </a:lnTo>
              <a:lnTo>
                <a:pt x="3245144"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F6733D-C08B-4449-B388-48F0EA05A756}">
      <dsp:nvSpPr>
        <dsp:cNvPr id="0" name=""/>
        <dsp:cNvSpPr/>
      </dsp:nvSpPr>
      <dsp:spPr>
        <a:xfrm>
          <a:off x="7738055" y="2254636"/>
          <a:ext cx="167269" cy="372928"/>
        </a:xfrm>
        <a:custGeom>
          <a:avLst/>
          <a:gdLst/>
          <a:ahLst/>
          <a:cxnLst/>
          <a:rect l="0" t="0" r="0" b="0"/>
          <a:pathLst>
            <a:path>
              <a:moveTo>
                <a:pt x="0" y="0"/>
              </a:moveTo>
              <a:lnTo>
                <a:pt x="0" y="372928"/>
              </a:lnTo>
              <a:lnTo>
                <a:pt x="167269"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F75472-E141-F54A-BF29-FF8021F00242}">
      <dsp:nvSpPr>
        <dsp:cNvPr id="0" name=""/>
        <dsp:cNvSpPr/>
      </dsp:nvSpPr>
      <dsp:spPr>
        <a:xfrm>
          <a:off x="6072135" y="1343701"/>
          <a:ext cx="2111972" cy="505578"/>
        </a:xfrm>
        <a:custGeom>
          <a:avLst/>
          <a:gdLst/>
          <a:ahLst/>
          <a:cxnLst/>
          <a:rect l="0" t="0" r="0" b="0"/>
          <a:pathLst>
            <a:path>
              <a:moveTo>
                <a:pt x="0" y="0"/>
              </a:moveTo>
              <a:lnTo>
                <a:pt x="0" y="420452"/>
              </a:lnTo>
              <a:lnTo>
                <a:pt x="2111972" y="420452"/>
              </a:lnTo>
              <a:lnTo>
                <a:pt x="2111972"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8571EE-3F5C-F441-8FA0-9358132535B8}">
      <dsp:nvSpPr>
        <dsp:cNvPr id="0" name=""/>
        <dsp:cNvSpPr/>
      </dsp:nvSpPr>
      <dsp:spPr>
        <a:xfrm>
          <a:off x="6565213" y="2254636"/>
          <a:ext cx="121607" cy="1524144"/>
        </a:xfrm>
        <a:custGeom>
          <a:avLst/>
          <a:gdLst/>
          <a:ahLst/>
          <a:cxnLst/>
          <a:rect l="0" t="0" r="0" b="0"/>
          <a:pathLst>
            <a:path>
              <a:moveTo>
                <a:pt x="0" y="0"/>
              </a:moveTo>
              <a:lnTo>
                <a:pt x="0" y="1524144"/>
              </a:lnTo>
              <a:lnTo>
                <a:pt x="121607"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683D5-12B9-E640-8808-7824D98876B2}">
      <dsp:nvSpPr>
        <dsp:cNvPr id="0" name=""/>
        <dsp:cNvSpPr/>
      </dsp:nvSpPr>
      <dsp:spPr>
        <a:xfrm>
          <a:off x="6565213" y="2254636"/>
          <a:ext cx="121607" cy="948536"/>
        </a:xfrm>
        <a:custGeom>
          <a:avLst/>
          <a:gdLst/>
          <a:ahLst/>
          <a:cxnLst/>
          <a:rect l="0" t="0" r="0" b="0"/>
          <a:pathLst>
            <a:path>
              <a:moveTo>
                <a:pt x="0" y="0"/>
              </a:moveTo>
              <a:lnTo>
                <a:pt x="0" y="948536"/>
              </a:lnTo>
              <a:lnTo>
                <a:pt x="12160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50B9F3-EF91-0140-A554-D95510B775ED}">
      <dsp:nvSpPr>
        <dsp:cNvPr id="0" name=""/>
        <dsp:cNvSpPr/>
      </dsp:nvSpPr>
      <dsp:spPr>
        <a:xfrm>
          <a:off x="6565213" y="2254636"/>
          <a:ext cx="121607" cy="372928"/>
        </a:xfrm>
        <a:custGeom>
          <a:avLst/>
          <a:gdLst/>
          <a:ahLst/>
          <a:cxnLst/>
          <a:rect l="0" t="0" r="0" b="0"/>
          <a:pathLst>
            <a:path>
              <a:moveTo>
                <a:pt x="0" y="0"/>
              </a:moveTo>
              <a:lnTo>
                <a:pt x="0" y="372928"/>
              </a:lnTo>
              <a:lnTo>
                <a:pt x="12160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89A82-E5B8-3940-85E7-F02B098EE5BF}">
      <dsp:nvSpPr>
        <dsp:cNvPr id="0" name=""/>
        <dsp:cNvSpPr/>
      </dsp:nvSpPr>
      <dsp:spPr>
        <a:xfrm>
          <a:off x="6072135" y="1343701"/>
          <a:ext cx="817363" cy="505578"/>
        </a:xfrm>
        <a:custGeom>
          <a:avLst/>
          <a:gdLst/>
          <a:ahLst/>
          <a:cxnLst/>
          <a:rect l="0" t="0" r="0" b="0"/>
          <a:pathLst>
            <a:path>
              <a:moveTo>
                <a:pt x="0" y="0"/>
              </a:moveTo>
              <a:lnTo>
                <a:pt x="0" y="420452"/>
              </a:lnTo>
              <a:lnTo>
                <a:pt x="817363" y="420452"/>
              </a:lnTo>
              <a:lnTo>
                <a:pt x="817363"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23336-9A85-3C47-9FB3-4F37CA7471E6}">
      <dsp:nvSpPr>
        <dsp:cNvPr id="0" name=""/>
        <dsp:cNvSpPr/>
      </dsp:nvSpPr>
      <dsp:spPr>
        <a:xfrm>
          <a:off x="5391192" y="2254636"/>
          <a:ext cx="121607" cy="1524144"/>
        </a:xfrm>
        <a:custGeom>
          <a:avLst/>
          <a:gdLst/>
          <a:ahLst/>
          <a:cxnLst/>
          <a:rect l="0" t="0" r="0" b="0"/>
          <a:pathLst>
            <a:path>
              <a:moveTo>
                <a:pt x="0" y="0"/>
              </a:moveTo>
              <a:lnTo>
                <a:pt x="0" y="1524144"/>
              </a:lnTo>
              <a:lnTo>
                <a:pt x="121607"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429045-3AAD-354B-BAA6-907FC0C6EC68}">
      <dsp:nvSpPr>
        <dsp:cNvPr id="0" name=""/>
        <dsp:cNvSpPr/>
      </dsp:nvSpPr>
      <dsp:spPr>
        <a:xfrm>
          <a:off x="5391192" y="2254636"/>
          <a:ext cx="121607" cy="948536"/>
        </a:xfrm>
        <a:custGeom>
          <a:avLst/>
          <a:gdLst/>
          <a:ahLst/>
          <a:cxnLst/>
          <a:rect l="0" t="0" r="0" b="0"/>
          <a:pathLst>
            <a:path>
              <a:moveTo>
                <a:pt x="0" y="0"/>
              </a:moveTo>
              <a:lnTo>
                <a:pt x="0" y="948536"/>
              </a:lnTo>
              <a:lnTo>
                <a:pt x="12160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F4E39D-5A5F-924A-9AF8-377D72E74FAD}">
      <dsp:nvSpPr>
        <dsp:cNvPr id="0" name=""/>
        <dsp:cNvSpPr/>
      </dsp:nvSpPr>
      <dsp:spPr>
        <a:xfrm>
          <a:off x="5391192" y="2254636"/>
          <a:ext cx="121607" cy="372928"/>
        </a:xfrm>
        <a:custGeom>
          <a:avLst/>
          <a:gdLst/>
          <a:ahLst/>
          <a:cxnLst/>
          <a:rect l="0" t="0" r="0" b="0"/>
          <a:pathLst>
            <a:path>
              <a:moveTo>
                <a:pt x="0" y="0"/>
              </a:moveTo>
              <a:lnTo>
                <a:pt x="0" y="372928"/>
              </a:lnTo>
              <a:lnTo>
                <a:pt x="12160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779518-2FE7-7945-A220-F5B4AA60CE17}">
      <dsp:nvSpPr>
        <dsp:cNvPr id="0" name=""/>
        <dsp:cNvSpPr/>
      </dsp:nvSpPr>
      <dsp:spPr>
        <a:xfrm>
          <a:off x="5715478" y="1343701"/>
          <a:ext cx="356656" cy="505578"/>
        </a:xfrm>
        <a:custGeom>
          <a:avLst/>
          <a:gdLst/>
          <a:ahLst/>
          <a:cxnLst/>
          <a:rect l="0" t="0" r="0" b="0"/>
          <a:pathLst>
            <a:path>
              <a:moveTo>
                <a:pt x="356656" y="0"/>
              </a:moveTo>
              <a:lnTo>
                <a:pt x="356656"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5E31E1-7456-1041-916A-C903CF77F0EF}">
      <dsp:nvSpPr>
        <dsp:cNvPr id="0" name=""/>
        <dsp:cNvSpPr/>
      </dsp:nvSpPr>
      <dsp:spPr>
        <a:xfrm>
          <a:off x="4410227" y="2254636"/>
          <a:ext cx="121607" cy="2377802"/>
        </a:xfrm>
        <a:custGeom>
          <a:avLst/>
          <a:gdLst/>
          <a:ahLst/>
          <a:cxnLst/>
          <a:rect l="0" t="0" r="0" b="0"/>
          <a:pathLst>
            <a:path>
              <a:moveTo>
                <a:pt x="0" y="0"/>
              </a:moveTo>
              <a:lnTo>
                <a:pt x="0" y="2377802"/>
              </a:lnTo>
              <a:lnTo>
                <a:pt x="121607" y="237780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EA9CB9-9FB4-D446-AFC1-1962EE2B84D1}">
      <dsp:nvSpPr>
        <dsp:cNvPr id="0" name=""/>
        <dsp:cNvSpPr/>
      </dsp:nvSpPr>
      <dsp:spPr>
        <a:xfrm>
          <a:off x="4410227" y="2254636"/>
          <a:ext cx="121607" cy="1663169"/>
        </a:xfrm>
        <a:custGeom>
          <a:avLst/>
          <a:gdLst/>
          <a:ahLst/>
          <a:cxnLst/>
          <a:rect l="0" t="0" r="0" b="0"/>
          <a:pathLst>
            <a:path>
              <a:moveTo>
                <a:pt x="0" y="0"/>
              </a:moveTo>
              <a:lnTo>
                <a:pt x="0" y="1663169"/>
              </a:lnTo>
              <a:lnTo>
                <a:pt x="121607" y="1663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C081F5-56E5-8A43-BFBC-4743FF73F268}">
      <dsp:nvSpPr>
        <dsp:cNvPr id="0" name=""/>
        <dsp:cNvSpPr/>
      </dsp:nvSpPr>
      <dsp:spPr>
        <a:xfrm>
          <a:off x="4410227" y="2254636"/>
          <a:ext cx="121607" cy="948536"/>
        </a:xfrm>
        <a:custGeom>
          <a:avLst/>
          <a:gdLst/>
          <a:ahLst/>
          <a:cxnLst/>
          <a:rect l="0" t="0" r="0" b="0"/>
          <a:pathLst>
            <a:path>
              <a:moveTo>
                <a:pt x="0" y="0"/>
              </a:moveTo>
              <a:lnTo>
                <a:pt x="0" y="948536"/>
              </a:lnTo>
              <a:lnTo>
                <a:pt x="12160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2AD631-2581-1249-8328-1362E0E5F1F2}">
      <dsp:nvSpPr>
        <dsp:cNvPr id="0" name=""/>
        <dsp:cNvSpPr/>
      </dsp:nvSpPr>
      <dsp:spPr>
        <a:xfrm>
          <a:off x="4410227" y="2254636"/>
          <a:ext cx="121607" cy="372928"/>
        </a:xfrm>
        <a:custGeom>
          <a:avLst/>
          <a:gdLst/>
          <a:ahLst/>
          <a:cxnLst/>
          <a:rect l="0" t="0" r="0" b="0"/>
          <a:pathLst>
            <a:path>
              <a:moveTo>
                <a:pt x="0" y="0"/>
              </a:moveTo>
              <a:lnTo>
                <a:pt x="0" y="372928"/>
              </a:lnTo>
              <a:lnTo>
                <a:pt x="12160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D31EB4-8EB7-2940-932D-0A8C701193DA}">
      <dsp:nvSpPr>
        <dsp:cNvPr id="0" name=""/>
        <dsp:cNvSpPr/>
      </dsp:nvSpPr>
      <dsp:spPr>
        <a:xfrm>
          <a:off x="4734513" y="1343701"/>
          <a:ext cx="1337621" cy="505578"/>
        </a:xfrm>
        <a:custGeom>
          <a:avLst/>
          <a:gdLst/>
          <a:ahLst/>
          <a:cxnLst/>
          <a:rect l="0" t="0" r="0" b="0"/>
          <a:pathLst>
            <a:path>
              <a:moveTo>
                <a:pt x="1337621" y="0"/>
              </a:moveTo>
              <a:lnTo>
                <a:pt x="1337621"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984AAF-442B-D64B-B16C-B84AF116A9AD}">
      <dsp:nvSpPr>
        <dsp:cNvPr id="0" name=""/>
        <dsp:cNvSpPr/>
      </dsp:nvSpPr>
      <dsp:spPr>
        <a:xfrm>
          <a:off x="3331093" y="2254636"/>
          <a:ext cx="121607" cy="2099751"/>
        </a:xfrm>
        <a:custGeom>
          <a:avLst/>
          <a:gdLst/>
          <a:ahLst/>
          <a:cxnLst/>
          <a:rect l="0" t="0" r="0" b="0"/>
          <a:pathLst>
            <a:path>
              <a:moveTo>
                <a:pt x="0" y="0"/>
              </a:moveTo>
              <a:lnTo>
                <a:pt x="0" y="2099751"/>
              </a:lnTo>
              <a:lnTo>
                <a:pt x="121607" y="20997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2BEE9A-E317-1B49-A4ED-63B62661724A}">
      <dsp:nvSpPr>
        <dsp:cNvPr id="0" name=""/>
        <dsp:cNvSpPr/>
      </dsp:nvSpPr>
      <dsp:spPr>
        <a:xfrm>
          <a:off x="3331093" y="2254636"/>
          <a:ext cx="121607" cy="1524144"/>
        </a:xfrm>
        <a:custGeom>
          <a:avLst/>
          <a:gdLst/>
          <a:ahLst/>
          <a:cxnLst/>
          <a:rect l="0" t="0" r="0" b="0"/>
          <a:pathLst>
            <a:path>
              <a:moveTo>
                <a:pt x="0" y="0"/>
              </a:moveTo>
              <a:lnTo>
                <a:pt x="0" y="1524144"/>
              </a:lnTo>
              <a:lnTo>
                <a:pt x="121607"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98DFC6-589F-3340-A0E5-5872C9772E02}">
      <dsp:nvSpPr>
        <dsp:cNvPr id="0" name=""/>
        <dsp:cNvSpPr/>
      </dsp:nvSpPr>
      <dsp:spPr>
        <a:xfrm>
          <a:off x="3331093" y="2254636"/>
          <a:ext cx="121607" cy="948536"/>
        </a:xfrm>
        <a:custGeom>
          <a:avLst/>
          <a:gdLst/>
          <a:ahLst/>
          <a:cxnLst/>
          <a:rect l="0" t="0" r="0" b="0"/>
          <a:pathLst>
            <a:path>
              <a:moveTo>
                <a:pt x="0" y="0"/>
              </a:moveTo>
              <a:lnTo>
                <a:pt x="0" y="948536"/>
              </a:lnTo>
              <a:lnTo>
                <a:pt x="12160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4FAF1E-7D92-C748-A41E-6DA8F95BE626}">
      <dsp:nvSpPr>
        <dsp:cNvPr id="0" name=""/>
        <dsp:cNvSpPr/>
      </dsp:nvSpPr>
      <dsp:spPr>
        <a:xfrm>
          <a:off x="3331093" y="2254636"/>
          <a:ext cx="121607" cy="372928"/>
        </a:xfrm>
        <a:custGeom>
          <a:avLst/>
          <a:gdLst/>
          <a:ahLst/>
          <a:cxnLst/>
          <a:rect l="0" t="0" r="0" b="0"/>
          <a:pathLst>
            <a:path>
              <a:moveTo>
                <a:pt x="0" y="0"/>
              </a:moveTo>
              <a:lnTo>
                <a:pt x="0" y="372928"/>
              </a:lnTo>
              <a:lnTo>
                <a:pt x="12160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77A8E3-5C8F-CE44-9A22-EE009CAD5B10}">
      <dsp:nvSpPr>
        <dsp:cNvPr id="0" name=""/>
        <dsp:cNvSpPr/>
      </dsp:nvSpPr>
      <dsp:spPr>
        <a:xfrm>
          <a:off x="3655379" y="1343701"/>
          <a:ext cx="2416756" cy="505578"/>
        </a:xfrm>
        <a:custGeom>
          <a:avLst/>
          <a:gdLst/>
          <a:ahLst/>
          <a:cxnLst/>
          <a:rect l="0" t="0" r="0" b="0"/>
          <a:pathLst>
            <a:path>
              <a:moveTo>
                <a:pt x="2416756" y="0"/>
              </a:moveTo>
              <a:lnTo>
                <a:pt x="2416756"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361F358-97A5-1744-AF19-8B9FE1F364E9}">
      <dsp:nvSpPr>
        <dsp:cNvPr id="0" name=""/>
        <dsp:cNvSpPr/>
      </dsp:nvSpPr>
      <dsp:spPr>
        <a:xfrm>
          <a:off x="2350127" y="2254636"/>
          <a:ext cx="121607" cy="2099751"/>
        </a:xfrm>
        <a:custGeom>
          <a:avLst/>
          <a:gdLst/>
          <a:ahLst/>
          <a:cxnLst/>
          <a:rect l="0" t="0" r="0" b="0"/>
          <a:pathLst>
            <a:path>
              <a:moveTo>
                <a:pt x="0" y="0"/>
              </a:moveTo>
              <a:lnTo>
                <a:pt x="0" y="2099751"/>
              </a:lnTo>
              <a:lnTo>
                <a:pt x="121607" y="209975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7F5914-C00D-C948-BEEE-A8E0AC5371D9}">
      <dsp:nvSpPr>
        <dsp:cNvPr id="0" name=""/>
        <dsp:cNvSpPr/>
      </dsp:nvSpPr>
      <dsp:spPr>
        <a:xfrm>
          <a:off x="2350127" y="2254636"/>
          <a:ext cx="121607" cy="1524144"/>
        </a:xfrm>
        <a:custGeom>
          <a:avLst/>
          <a:gdLst/>
          <a:ahLst/>
          <a:cxnLst/>
          <a:rect l="0" t="0" r="0" b="0"/>
          <a:pathLst>
            <a:path>
              <a:moveTo>
                <a:pt x="0" y="0"/>
              </a:moveTo>
              <a:lnTo>
                <a:pt x="0" y="1524144"/>
              </a:lnTo>
              <a:lnTo>
                <a:pt x="121607"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4A359-0BFE-374D-9E00-11D8D03D750F}">
      <dsp:nvSpPr>
        <dsp:cNvPr id="0" name=""/>
        <dsp:cNvSpPr/>
      </dsp:nvSpPr>
      <dsp:spPr>
        <a:xfrm>
          <a:off x="2350127" y="2254636"/>
          <a:ext cx="121607" cy="948536"/>
        </a:xfrm>
        <a:custGeom>
          <a:avLst/>
          <a:gdLst/>
          <a:ahLst/>
          <a:cxnLst/>
          <a:rect l="0" t="0" r="0" b="0"/>
          <a:pathLst>
            <a:path>
              <a:moveTo>
                <a:pt x="0" y="0"/>
              </a:moveTo>
              <a:lnTo>
                <a:pt x="0" y="948536"/>
              </a:lnTo>
              <a:lnTo>
                <a:pt x="12160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D134C7-1766-9646-827F-9E42C244F7A4}">
      <dsp:nvSpPr>
        <dsp:cNvPr id="0" name=""/>
        <dsp:cNvSpPr/>
      </dsp:nvSpPr>
      <dsp:spPr>
        <a:xfrm>
          <a:off x="2350127" y="2254636"/>
          <a:ext cx="121607" cy="372928"/>
        </a:xfrm>
        <a:custGeom>
          <a:avLst/>
          <a:gdLst/>
          <a:ahLst/>
          <a:cxnLst/>
          <a:rect l="0" t="0" r="0" b="0"/>
          <a:pathLst>
            <a:path>
              <a:moveTo>
                <a:pt x="0" y="0"/>
              </a:moveTo>
              <a:lnTo>
                <a:pt x="0" y="372928"/>
              </a:lnTo>
              <a:lnTo>
                <a:pt x="12160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944F02-4F8F-4542-B7F4-5B6D6974FCE1}">
      <dsp:nvSpPr>
        <dsp:cNvPr id="0" name=""/>
        <dsp:cNvSpPr/>
      </dsp:nvSpPr>
      <dsp:spPr>
        <a:xfrm>
          <a:off x="2674413" y="1343701"/>
          <a:ext cx="3397721" cy="505578"/>
        </a:xfrm>
        <a:custGeom>
          <a:avLst/>
          <a:gdLst/>
          <a:ahLst/>
          <a:cxnLst/>
          <a:rect l="0" t="0" r="0" b="0"/>
          <a:pathLst>
            <a:path>
              <a:moveTo>
                <a:pt x="3397721" y="0"/>
              </a:moveTo>
              <a:lnTo>
                <a:pt x="3397721"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D1A5B1-1CD8-8644-A2E6-64C78CF9DECF}">
      <dsp:nvSpPr>
        <dsp:cNvPr id="0" name=""/>
        <dsp:cNvSpPr/>
      </dsp:nvSpPr>
      <dsp:spPr>
        <a:xfrm>
          <a:off x="1098800" y="2254636"/>
          <a:ext cx="166667" cy="1524144"/>
        </a:xfrm>
        <a:custGeom>
          <a:avLst/>
          <a:gdLst/>
          <a:ahLst/>
          <a:cxnLst/>
          <a:rect l="0" t="0" r="0" b="0"/>
          <a:pathLst>
            <a:path>
              <a:moveTo>
                <a:pt x="0" y="0"/>
              </a:moveTo>
              <a:lnTo>
                <a:pt x="0" y="1524144"/>
              </a:lnTo>
              <a:lnTo>
                <a:pt x="166667" y="152414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572764-234B-914F-862C-53758137E71F}">
      <dsp:nvSpPr>
        <dsp:cNvPr id="0" name=""/>
        <dsp:cNvSpPr/>
      </dsp:nvSpPr>
      <dsp:spPr>
        <a:xfrm>
          <a:off x="1098800" y="2254636"/>
          <a:ext cx="166667" cy="948536"/>
        </a:xfrm>
        <a:custGeom>
          <a:avLst/>
          <a:gdLst/>
          <a:ahLst/>
          <a:cxnLst/>
          <a:rect l="0" t="0" r="0" b="0"/>
          <a:pathLst>
            <a:path>
              <a:moveTo>
                <a:pt x="0" y="0"/>
              </a:moveTo>
              <a:lnTo>
                <a:pt x="0" y="948536"/>
              </a:lnTo>
              <a:lnTo>
                <a:pt x="166667" y="9485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17580A0-F066-064F-9EEF-D30A3EEDC626}">
      <dsp:nvSpPr>
        <dsp:cNvPr id="0" name=""/>
        <dsp:cNvSpPr/>
      </dsp:nvSpPr>
      <dsp:spPr>
        <a:xfrm>
          <a:off x="1098800" y="2254636"/>
          <a:ext cx="166667" cy="372928"/>
        </a:xfrm>
        <a:custGeom>
          <a:avLst/>
          <a:gdLst/>
          <a:ahLst/>
          <a:cxnLst/>
          <a:rect l="0" t="0" r="0" b="0"/>
          <a:pathLst>
            <a:path>
              <a:moveTo>
                <a:pt x="0" y="0"/>
              </a:moveTo>
              <a:lnTo>
                <a:pt x="0" y="372928"/>
              </a:lnTo>
              <a:lnTo>
                <a:pt x="166667" y="3729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1908AE-4C51-3048-8982-E97D09521C05}">
      <dsp:nvSpPr>
        <dsp:cNvPr id="0" name=""/>
        <dsp:cNvSpPr/>
      </dsp:nvSpPr>
      <dsp:spPr>
        <a:xfrm>
          <a:off x="1543247" y="1343701"/>
          <a:ext cx="4528887" cy="505578"/>
        </a:xfrm>
        <a:custGeom>
          <a:avLst/>
          <a:gdLst/>
          <a:ahLst/>
          <a:cxnLst/>
          <a:rect l="0" t="0" r="0" b="0"/>
          <a:pathLst>
            <a:path>
              <a:moveTo>
                <a:pt x="4528887" y="0"/>
              </a:moveTo>
              <a:lnTo>
                <a:pt x="4528887"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C8CE0A-2AF8-CF41-A4AE-F6DC9F6E9E1B}">
      <dsp:nvSpPr>
        <dsp:cNvPr id="0" name=""/>
        <dsp:cNvSpPr/>
      </dsp:nvSpPr>
      <dsp:spPr>
        <a:xfrm>
          <a:off x="87795" y="2254636"/>
          <a:ext cx="121607" cy="2710438"/>
        </a:xfrm>
        <a:custGeom>
          <a:avLst/>
          <a:gdLst/>
          <a:ahLst/>
          <a:cxnLst/>
          <a:rect l="0" t="0" r="0" b="0"/>
          <a:pathLst>
            <a:path>
              <a:moveTo>
                <a:pt x="0" y="0"/>
              </a:moveTo>
              <a:lnTo>
                <a:pt x="0" y="2710438"/>
              </a:lnTo>
              <a:lnTo>
                <a:pt x="121607" y="27104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2A8D2C-69B8-D44A-9FB4-9F39C9B195DE}">
      <dsp:nvSpPr>
        <dsp:cNvPr id="0" name=""/>
        <dsp:cNvSpPr/>
      </dsp:nvSpPr>
      <dsp:spPr>
        <a:xfrm>
          <a:off x="87795" y="2254636"/>
          <a:ext cx="121607" cy="2046556"/>
        </a:xfrm>
        <a:custGeom>
          <a:avLst/>
          <a:gdLst/>
          <a:ahLst/>
          <a:cxnLst/>
          <a:rect l="0" t="0" r="0" b="0"/>
          <a:pathLst>
            <a:path>
              <a:moveTo>
                <a:pt x="0" y="0"/>
              </a:moveTo>
              <a:lnTo>
                <a:pt x="0" y="2046556"/>
              </a:lnTo>
              <a:lnTo>
                <a:pt x="121607" y="20465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871046D-2FFC-FA48-92F3-7C537A7BD67D}">
      <dsp:nvSpPr>
        <dsp:cNvPr id="0" name=""/>
        <dsp:cNvSpPr/>
      </dsp:nvSpPr>
      <dsp:spPr>
        <a:xfrm>
          <a:off x="87795" y="2254636"/>
          <a:ext cx="121607" cy="1472309"/>
        </a:xfrm>
        <a:custGeom>
          <a:avLst/>
          <a:gdLst/>
          <a:ahLst/>
          <a:cxnLst/>
          <a:rect l="0" t="0" r="0" b="0"/>
          <a:pathLst>
            <a:path>
              <a:moveTo>
                <a:pt x="0" y="0"/>
              </a:moveTo>
              <a:lnTo>
                <a:pt x="0" y="1472309"/>
              </a:lnTo>
              <a:lnTo>
                <a:pt x="121607" y="147230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9E9F0F-6392-674F-9FCD-6EC2366C90AF}">
      <dsp:nvSpPr>
        <dsp:cNvPr id="0" name=""/>
        <dsp:cNvSpPr/>
      </dsp:nvSpPr>
      <dsp:spPr>
        <a:xfrm>
          <a:off x="87795" y="2254636"/>
          <a:ext cx="121607" cy="1075970"/>
        </a:xfrm>
        <a:custGeom>
          <a:avLst/>
          <a:gdLst/>
          <a:ahLst/>
          <a:cxnLst/>
          <a:rect l="0" t="0" r="0" b="0"/>
          <a:pathLst>
            <a:path>
              <a:moveTo>
                <a:pt x="0" y="0"/>
              </a:moveTo>
              <a:lnTo>
                <a:pt x="0" y="1075970"/>
              </a:lnTo>
              <a:lnTo>
                <a:pt x="121607" y="10759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E117CD-D945-BE48-AF43-D7F78391B115}">
      <dsp:nvSpPr>
        <dsp:cNvPr id="0" name=""/>
        <dsp:cNvSpPr/>
      </dsp:nvSpPr>
      <dsp:spPr>
        <a:xfrm>
          <a:off x="87795" y="2254636"/>
          <a:ext cx="121607" cy="679632"/>
        </a:xfrm>
        <a:custGeom>
          <a:avLst/>
          <a:gdLst/>
          <a:ahLst/>
          <a:cxnLst/>
          <a:rect l="0" t="0" r="0" b="0"/>
          <a:pathLst>
            <a:path>
              <a:moveTo>
                <a:pt x="0" y="0"/>
              </a:moveTo>
              <a:lnTo>
                <a:pt x="0" y="679632"/>
              </a:lnTo>
              <a:lnTo>
                <a:pt x="121607" y="67963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740B85B-CA32-FD49-935D-17D6E4E5EF96}">
      <dsp:nvSpPr>
        <dsp:cNvPr id="0" name=""/>
        <dsp:cNvSpPr/>
      </dsp:nvSpPr>
      <dsp:spPr>
        <a:xfrm>
          <a:off x="87795" y="2254636"/>
          <a:ext cx="121607" cy="283294"/>
        </a:xfrm>
        <a:custGeom>
          <a:avLst/>
          <a:gdLst/>
          <a:ahLst/>
          <a:cxnLst/>
          <a:rect l="0" t="0" r="0" b="0"/>
          <a:pathLst>
            <a:path>
              <a:moveTo>
                <a:pt x="0" y="0"/>
              </a:moveTo>
              <a:lnTo>
                <a:pt x="0" y="283294"/>
              </a:lnTo>
              <a:lnTo>
                <a:pt x="121607" y="28329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7D671F-2EAD-E344-B8D4-77F5782C5771}">
      <dsp:nvSpPr>
        <dsp:cNvPr id="0" name=""/>
        <dsp:cNvSpPr/>
      </dsp:nvSpPr>
      <dsp:spPr>
        <a:xfrm>
          <a:off x="412081" y="1343701"/>
          <a:ext cx="5660053" cy="505578"/>
        </a:xfrm>
        <a:custGeom>
          <a:avLst/>
          <a:gdLst/>
          <a:ahLst/>
          <a:cxnLst/>
          <a:rect l="0" t="0" r="0" b="0"/>
          <a:pathLst>
            <a:path>
              <a:moveTo>
                <a:pt x="5660053" y="0"/>
              </a:moveTo>
              <a:lnTo>
                <a:pt x="5660053" y="420452"/>
              </a:lnTo>
              <a:lnTo>
                <a:pt x="0" y="420452"/>
              </a:lnTo>
              <a:lnTo>
                <a:pt x="0" y="5055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E162D6-6EE0-A341-95D9-D6803FFEA2D2}">
      <dsp:nvSpPr>
        <dsp:cNvPr id="0" name=""/>
        <dsp:cNvSpPr/>
      </dsp:nvSpPr>
      <dsp:spPr>
        <a:xfrm>
          <a:off x="3176050" y="292410"/>
          <a:ext cx="5792169" cy="1051290"/>
        </a:xfrm>
        <a:prstGeom prst="rect">
          <a:avLst/>
        </a:prstGeom>
        <a:no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lumMod val="50000"/>
                </a:schemeClr>
              </a:solidFill>
              <a:latin typeface="Avenir" panose="02000503020000020003" pitchFamily="2" charset="0"/>
            </a:rPr>
            <a:t>Pandemic Core* Health System Response Leadership Team </a:t>
          </a:r>
        </a:p>
      </dsp:txBody>
      <dsp:txXfrm>
        <a:off x="3176050" y="292410"/>
        <a:ext cx="5792169" cy="1051290"/>
      </dsp:txXfrm>
    </dsp:sp>
    <dsp:sp modelId="{2C74C9A0-6BA1-164A-A985-B5BB8DB02CED}">
      <dsp:nvSpPr>
        <dsp:cNvPr id="0" name=""/>
        <dsp:cNvSpPr/>
      </dsp:nvSpPr>
      <dsp:spPr>
        <a:xfrm>
          <a:off x="6724" y="1849279"/>
          <a:ext cx="810714" cy="405357"/>
        </a:xfrm>
        <a:prstGeom prst="rect">
          <a:avLst/>
        </a:prstGeom>
        <a:solidFill>
          <a:schemeClr val="tx2">
            <a:lumMod val="75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System</a:t>
          </a:r>
        </a:p>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Leaders</a:t>
          </a:r>
        </a:p>
      </dsp:txBody>
      <dsp:txXfrm>
        <a:off x="6724" y="1849279"/>
        <a:ext cx="810714" cy="405357"/>
      </dsp:txXfrm>
    </dsp:sp>
    <dsp:sp modelId="{AFEF749D-EF66-B54F-B4B1-A8258DC0BFFD}">
      <dsp:nvSpPr>
        <dsp:cNvPr id="0" name=""/>
        <dsp:cNvSpPr/>
      </dsp:nvSpPr>
      <dsp:spPr>
        <a:xfrm>
          <a:off x="209402" y="2424886"/>
          <a:ext cx="723465" cy="226088"/>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CEOs</a:t>
          </a:r>
        </a:p>
      </dsp:txBody>
      <dsp:txXfrm>
        <a:off x="209402" y="2424886"/>
        <a:ext cx="723465" cy="226088"/>
      </dsp:txXfrm>
    </dsp:sp>
    <dsp:sp modelId="{2FE5291A-C404-7641-A8E1-2DA5607A9121}">
      <dsp:nvSpPr>
        <dsp:cNvPr id="0" name=""/>
        <dsp:cNvSpPr/>
      </dsp:nvSpPr>
      <dsp:spPr>
        <a:xfrm>
          <a:off x="209402" y="2821225"/>
          <a:ext cx="723465" cy="226088"/>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CNOs</a:t>
          </a:r>
        </a:p>
      </dsp:txBody>
      <dsp:txXfrm>
        <a:off x="209402" y="2821225"/>
        <a:ext cx="723465" cy="226088"/>
      </dsp:txXfrm>
    </dsp:sp>
    <dsp:sp modelId="{7022088D-28E6-AC41-8E10-B09F5FD3C420}">
      <dsp:nvSpPr>
        <dsp:cNvPr id="0" name=""/>
        <dsp:cNvSpPr/>
      </dsp:nvSpPr>
      <dsp:spPr>
        <a:xfrm>
          <a:off x="209402" y="3217563"/>
          <a:ext cx="723465" cy="226088"/>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COOs</a:t>
          </a:r>
        </a:p>
      </dsp:txBody>
      <dsp:txXfrm>
        <a:off x="209402" y="3217563"/>
        <a:ext cx="723465" cy="226088"/>
      </dsp:txXfrm>
    </dsp:sp>
    <dsp:sp modelId="{C192C6A5-DF22-FD4E-8478-CC6E81B2A5C3}">
      <dsp:nvSpPr>
        <dsp:cNvPr id="0" name=""/>
        <dsp:cNvSpPr/>
      </dsp:nvSpPr>
      <dsp:spPr>
        <a:xfrm>
          <a:off x="209402" y="3613901"/>
          <a:ext cx="723465" cy="226088"/>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CFOs</a:t>
          </a:r>
        </a:p>
      </dsp:txBody>
      <dsp:txXfrm>
        <a:off x="209402" y="3613901"/>
        <a:ext cx="723465" cy="226088"/>
      </dsp:txXfrm>
    </dsp:sp>
    <dsp:sp modelId="{902BFD19-17E2-F64A-A4A5-CF581F3D476F}">
      <dsp:nvSpPr>
        <dsp:cNvPr id="0" name=""/>
        <dsp:cNvSpPr/>
      </dsp:nvSpPr>
      <dsp:spPr>
        <a:xfrm>
          <a:off x="209402" y="4010239"/>
          <a:ext cx="848680" cy="581906"/>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Avenir" panose="02000503020000020003" pitchFamily="2" charset="0"/>
            </a:rPr>
            <a:t>Physicians and CMOs</a:t>
          </a:r>
        </a:p>
      </dsp:txBody>
      <dsp:txXfrm>
        <a:off x="209402" y="4010239"/>
        <a:ext cx="848680" cy="581906"/>
      </dsp:txXfrm>
    </dsp:sp>
    <dsp:sp modelId="{2C372B64-B3C9-C047-835E-2CC6B8E5D6FA}">
      <dsp:nvSpPr>
        <dsp:cNvPr id="0" name=""/>
        <dsp:cNvSpPr/>
      </dsp:nvSpPr>
      <dsp:spPr>
        <a:xfrm>
          <a:off x="209402" y="4762396"/>
          <a:ext cx="810714" cy="405357"/>
        </a:xfrm>
        <a:prstGeom prst="rect">
          <a:avLst/>
        </a:prstGeom>
        <a:solidFill>
          <a:schemeClr val="tx2">
            <a:lumMod val="60000"/>
            <a:lumOff val="40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bg1"/>
              </a:solidFill>
              <a:latin typeface="Avenir" panose="02000503020000020003" pitchFamily="2" charset="0"/>
            </a:rPr>
            <a:t>Chief Informatics</a:t>
          </a:r>
        </a:p>
      </dsp:txBody>
      <dsp:txXfrm>
        <a:off x="209402" y="4762396"/>
        <a:ext cx="810714" cy="405357"/>
      </dsp:txXfrm>
    </dsp:sp>
    <dsp:sp modelId="{205B19AF-DF9F-5143-A2A4-4E73B05414F0}">
      <dsp:nvSpPr>
        <dsp:cNvPr id="0" name=""/>
        <dsp:cNvSpPr/>
      </dsp:nvSpPr>
      <dsp:spPr>
        <a:xfrm>
          <a:off x="987689" y="1849279"/>
          <a:ext cx="1111117" cy="405357"/>
        </a:xfrm>
        <a:prstGeom prst="rect">
          <a:avLst/>
        </a:prstGeom>
        <a:solidFill>
          <a:schemeClr val="tx2">
            <a:lumMod val="75000"/>
          </a:schemeClr>
        </a:solidFill>
        <a:ln w="19050" cap="flat" cmpd="sng" algn="ctr">
          <a:solidFill>
            <a:schemeClr val="bg1"/>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Communication</a:t>
          </a:r>
        </a:p>
      </dsp:txBody>
      <dsp:txXfrm>
        <a:off x="987689" y="1849279"/>
        <a:ext cx="1111117" cy="405357"/>
      </dsp:txXfrm>
    </dsp:sp>
    <dsp:sp modelId="{A6CC7FCA-D8AA-B047-81AB-5D0F4A1A2039}">
      <dsp:nvSpPr>
        <dsp:cNvPr id="0" name=""/>
        <dsp:cNvSpPr/>
      </dsp:nvSpPr>
      <dsp:spPr>
        <a:xfrm>
          <a:off x="1265468" y="2424886"/>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Avenir" panose="02000503020000020003" pitchFamily="2" charset="0"/>
            </a:rPr>
            <a:t>COVID Protocols</a:t>
          </a:r>
        </a:p>
      </dsp:txBody>
      <dsp:txXfrm>
        <a:off x="1265468" y="2424886"/>
        <a:ext cx="810714" cy="405357"/>
      </dsp:txXfrm>
    </dsp:sp>
    <dsp:sp modelId="{AEAA6DD7-093F-6548-AB7B-8C68115EA62B}">
      <dsp:nvSpPr>
        <dsp:cNvPr id="0" name=""/>
        <dsp:cNvSpPr/>
      </dsp:nvSpPr>
      <dsp:spPr>
        <a:xfrm>
          <a:off x="1265468" y="300049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Internal</a:t>
          </a:r>
        </a:p>
      </dsp:txBody>
      <dsp:txXfrm>
        <a:off x="1265468" y="3000494"/>
        <a:ext cx="810714" cy="405357"/>
      </dsp:txXfrm>
    </dsp:sp>
    <dsp:sp modelId="{12740BB8-A7F1-7946-B369-F93CB4643CE4}">
      <dsp:nvSpPr>
        <dsp:cNvPr id="0" name=""/>
        <dsp:cNvSpPr/>
      </dsp:nvSpPr>
      <dsp:spPr>
        <a:xfrm>
          <a:off x="1265468" y="357610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External</a:t>
          </a:r>
        </a:p>
      </dsp:txBody>
      <dsp:txXfrm>
        <a:off x="1265468" y="3576102"/>
        <a:ext cx="810714" cy="405357"/>
      </dsp:txXfrm>
    </dsp:sp>
    <dsp:sp modelId="{13493614-9E24-9844-B476-2E0812577624}">
      <dsp:nvSpPr>
        <dsp:cNvPr id="0" name=""/>
        <dsp:cNvSpPr/>
      </dsp:nvSpPr>
      <dsp:spPr>
        <a:xfrm>
          <a:off x="2269056"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Infection Control</a:t>
          </a:r>
        </a:p>
      </dsp:txBody>
      <dsp:txXfrm>
        <a:off x="2269056" y="1849279"/>
        <a:ext cx="810714" cy="405357"/>
      </dsp:txXfrm>
    </dsp:sp>
    <dsp:sp modelId="{425273A8-83AC-874D-B927-B1B130D09C90}">
      <dsp:nvSpPr>
        <dsp:cNvPr id="0" name=""/>
        <dsp:cNvSpPr/>
      </dsp:nvSpPr>
      <dsp:spPr>
        <a:xfrm>
          <a:off x="2471735" y="2424886"/>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Mandatory masks</a:t>
          </a:r>
        </a:p>
      </dsp:txBody>
      <dsp:txXfrm>
        <a:off x="2471735" y="2424886"/>
        <a:ext cx="810714" cy="405357"/>
      </dsp:txXfrm>
    </dsp:sp>
    <dsp:sp modelId="{1923C1B7-1002-1749-BE35-82DF3605807C}">
      <dsp:nvSpPr>
        <dsp:cNvPr id="0" name=""/>
        <dsp:cNvSpPr/>
      </dsp:nvSpPr>
      <dsp:spPr>
        <a:xfrm>
          <a:off x="2471735" y="3000494"/>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Visitors/ restriction</a:t>
          </a:r>
        </a:p>
      </dsp:txBody>
      <dsp:txXfrm>
        <a:off x="2471735" y="3000494"/>
        <a:ext cx="810714" cy="405357"/>
      </dsp:txXfrm>
    </dsp:sp>
    <dsp:sp modelId="{CE7FDA8E-D644-F64D-B476-DBC5D9F21C9D}">
      <dsp:nvSpPr>
        <dsp:cNvPr id="0" name=""/>
        <dsp:cNvSpPr/>
      </dsp:nvSpPr>
      <dsp:spPr>
        <a:xfrm>
          <a:off x="2471735" y="3576102"/>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Isolation</a:t>
          </a:r>
        </a:p>
      </dsp:txBody>
      <dsp:txXfrm>
        <a:off x="2471735" y="3576102"/>
        <a:ext cx="810714" cy="405357"/>
      </dsp:txXfrm>
    </dsp:sp>
    <dsp:sp modelId="{207EAD01-52E6-204C-BA02-3818FA36A01D}">
      <dsp:nvSpPr>
        <dsp:cNvPr id="0" name=""/>
        <dsp:cNvSpPr/>
      </dsp:nvSpPr>
      <dsp:spPr>
        <a:xfrm>
          <a:off x="2471735" y="4151709"/>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PPE guidelines</a:t>
          </a:r>
        </a:p>
      </dsp:txBody>
      <dsp:txXfrm>
        <a:off x="2471735" y="4151709"/>
        <a:ext cx="810714" cy="405357"/>
      </dsp:txXfrm>
    </dsp:sp>
    <dsp:sp modelId="{AD1DE258-36F2-2340-A9B7-EF77C244A27D}">
      <dsp:nvSpPr>
        <dsp:cNvPr id="0" name=""/>
        <dsp:cNvSpPr/>
      </dsp:nvSpPr>
      <dsp:spPr>
        <a:xfrm>
          <a:off x="3250021"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Information Technology</a:t>
          </a:r>
        </a:p>
      </dsp:txBody>
      <dsp:txXfrm>
        <a:off x="3250021" y="1849279"/>
        <a:ext cx="810714" cy="405357"/>
      </dsp:txXfrm>
    </dsp:sp>
    <dsp:sp modelId="{48F5D5E5-035C-D042-99D0-D7B512AB2182}">
      <dsp:nvSpPr>
        <dsp:cNvPr id="0" name=""/>
        <dsp:cNvSpPr/>
      </dsp:nvSpPr>
      <dsp:spPr>
        <a:xfrm>
          <a:off x="3452700" y="2424886"/>
          <a:ext cx="90888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Dashboards</a:t>
          </a:r>
        </a:p>
      </dsp:txBody>
      <dsp:txXfrm>
        <a:off x="3452700" y="2424886"/>
        <a:ext cx="908884" cy="405357"/>
      </dsp:txXfrm>
    </dsp:sp>
    <dsp:sp modelId="{E0ADB69B-1E4C-184F-BE83-BF834FDA449E}">
      <dsp:nvSpPr>
        <dsp:cNvPr id="0" name=""/>
        <dsp:cNvSpPr/>
      </dsp:nvSpPr>
      <dsp:spPr>
        <a:xfrm>
          <a:off x="3452700" y="300049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err="1">
              <a:latin typeface="Avenir" panose="02000503020000020003" pitchFamily="2" charset="0"/>
            </a:rPr>
            <a:t>Telemed</a:t>
          </a:r>
          <a:endParaRPr lang="en-US" sz="1200" b="0" kern="1200">
            <a:latin typeface="Avenir" panose="02000503020000020003" pitchFamily="2" charset="0"/>
          </a:endParaRPr>
        </a:p>
      </dsp:txBody>
      <dsp:txXfrm>
        <a:off x="3452700" y="3000494"/>
        <a:ext cx="810714" cy="405357"/>
      </dsp:txXfrm>
    </dsp:sp>
    <dsp:sp modelId="{26E92E6D-4679-D548-88A3-37EA450BBDEE}">
      <dsp:nvSpPr>
        <dsp:cNvPr id="0" name=""/>
        <dsp:cNvSpPr/>
      </dsp:nvSpPr>
      <dsp:spPr>
        <a:xfrm>
          <a:off x="3452700" y="357610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Apps, websites</a:t>
          </a:r>
        </a:p>
      </dsp:txBody>
      <dsp:txXfrm>
        <a:off x="3452700" y="3576102"/>
        <a:ext cx="810714" cy="405357"/>
      </dsp:txXfrm>
    </dsp:sp>
    <dsp:sp modelId="{9514EE2B-3B63-4649-9AB6-46FDDD3C1013}">
      <dsp:nvSpPr>
        <dsp:cNvPr id="0" name=""/>
        <dsp:cNvSpPr/>
      </dsp:nvSpPr>
      <dsp:spPr>
        <a:xfrm>
          <a:off x="3452700" y="4151709"/>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Protocols </a:t>
          </a:r>
        </a:p>
      </dsp:txBody>
      <dsp:txXfrm>
        <a:off x="3452700" y="4151709"/>
        <a:ext cx="810714" cy="405357"/>
      </dsp:txXfrm>
    </dsp:sp>
    <dsp:sp modelId="{275ECF08-BC38-CE40-96A5-95293F2728DE}">
      <dsp:nvSpPr>
        <dsp:cNvPr id="0" name=""/>
        <dsp:cNvSpPr/>
      </dsp:nvSpPr>
      <dsp:spPr>
        <a:xfrm>
          <a:off x="4329156"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Patient care</a:t>
          </a:r>
        </a:p>
      </dsp:txBody>
      <dsp:txXfrm>
        <a:off x="4329156" y="1849279"/>
        <a:ext cx="810714" cy="405357"/>
      </dsp:txXfrm>
    </dsp:sp>
    <dsp:sp modelId="{E99C8F53-BE95-7A45-8F5C-3F392B9FBF12}">
      <dsp:nvSpPr>
        <dsp:cNvPr id="0" name=""/>
        <dsp:cNvSpPr/>
      </dsp:nvSpPr>
      <dsp:spPr>
        <a:xfrm>
          <a:off x="4531834" y="2424886"/>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Treatment protocols</a:t>
          </a:r>
        </a:p>
      </dsp:txBody>
      <dsp:txXfrm>
        <a:off x="4531834" y="2424886"/>
        <a:ext cx="810714" cy="405357"/>
      </dsp:txXfrm>
    </dsp:sp>
    <dsp:sp modelId="{6E9731EA-59C8-3D4C-BFED-B4DD5DA76D40}">
      <dsp:nvSpPr>
        <dsp:cNvPr id="0" name=""/>
        <dsp:cNvSpPr/>
      </dsp:nvSpPr>
      <dsp:spPr>
        <a:xfrm>
          <a:off x="4531834" y="300049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 Clinical Trials</a:t>
          </a:r>
        </a:p>
      </dsp:txBody>
      <dsp:txXfrm>
        <a:off x="4531834" y="3000494"/>
        <a:ext cx="810714" cy="405357"/>
      </dsp:txXfrm>
    </dsp:sp>
    <dsp:sp modelId="{338204B8-76A8-294E-AF5E-CEC13E4E59B4}">
      <dsp:nvSpPr>
        <dsp:cNvPr id="0" name=""/>
        <dsp:cNvSpPr/>
      </dsp:nvSpPr>
      <dsp:spPr>
        <a:xfrm>
          <a:off x="4531834" y="3576102"/>
          <a:ext cx="702022" cy="68340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OR, ICU ED, Med/ </a:t>
          </a:r>
          <a:r>
            <a:rPr lang="en-US" sz="1200" b="0" kern="1200" err="1">
              <a:latin typeface="Avenir" panose="02000503020000020003" pitchFamily="2" charset="0"/>
            </a:rPr>
            <a:t>Surg</a:t>
          </a:r>
          <a:endParaRPr lang="en-US" sz="1200" b="0" kern="1200">
            <a:latin typeface="Avenir" panose="02000503020000020003" pitchFamily="2" charset="0"/>
          </a:endParaRPr>
        </a:p>
      </dsp:txBody>
      <dsp:txXfrm>
        <a:off x="4531834" y="3576102"/>
        <a:ext cx="702022" cy="683408"/>
      </dsp:txXfrm>
    </dsp:sp>
    <dsp:sp modelId="{CFCE63F4-A0A1-4E47-ABE3-984E944ADE81}">
      <dsp:nvSpPr>
        <dsp:cNvPr id="0" name=""/>
        <dsp:cNvSpPr/>
      </dsp:nvSpPr>
      <dsp:spPr>
        <a:xfrm>
          <a:off x="4531834" y="4429760"/>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Transplant</a:t>
          </a:r>
        </a:p>
      </dsp:txBody>
      <dsp:txXfrm>
        <a:off x="4531834" y="4429760"/>
        <a:ext cx="810714" cy="405357"/>
      </dsp:txXfrm>
    </dsp:sp>
    <dsp:sp modelId="{D913A3E5-7789-A843-8E0D-DCC19A477AA7}">
      <dsp:nvSpPr>
        <dsp:cNvPr id="0" name=""/>
        <dsp:cNvSpPr/>
      </dsp:nvSpPr>
      <dsp:spPr>
        <a:xfrm>
          <a:off x="5310121"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Laboratory testing</a:t>
          </a:r>
        </a:p>
      </dsp:txBody>
      <dsp:txXfrm>
        <a:off x="5310121" y="1849279"/>
        <a:ext cx="810714" cy="405357"/>
      </dsp:txXfrm>
    </dsp:sp>
    <dsp:sp modelId="{EB9B26E7-81CE-B546-AEA7-B5C193D0B7E7}">
      <dsp:nvSpPr>
        <dsp:cNvPr id="0" name=""/>
        <dsp:cNvSpPr/>
      </dsp:nvSpPr>
      <dsp:spPr>
        <a:xfrm>
          <a:off x="5512799" y="2424886"/>
          <a:ext cx="1003770"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Stewardship</a:t>
          </a:r>
        </a:p>
      </dsp:txBody>
      <dsp:txXfrm>
        <a:off x="5512799" y="2424886"/>
        <a:ext cx="1003770" cy="405357"/>
      </dsp:txXfrm>
    </dsp:sp>
    <dsp:sp modelId="{CDADA1A3-47BD-DD4A-9FC5-8C228CA123FF}">
      <dsp:nvSpPr>
        <dsp:cNvPr id="0" name=""/>
        <dsp:cNvSpPr/>
      </dsp:nvSpPr>
      <dsp:spPr>
        <a:xfrm>
          <a:off x="5512799" y="300049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 new platforms</a:t>
          </a:r>
        </a:p>
      </dsp:txBody>
      <dsp:txXfrm>
        <a:off x="5512799" y="3000494"/>
        <a:ext cx="810714" cy="405357"/>
      </dsp:txXfrm>
    </dsp:sp>
    <dsp:sp modelId="{5D9FE658-71FF-5A49-B98C-AE5A73CFD452}">
      <dsp:nvSpPr>
        <dsp:cNvPr id="0" name=""/>
        <dsp:cNvSpPr/>
      </dsp:nvSpPr>
      <dsp:spPr>
        <a:xfrm>
          <a:off x="5512799" y="357610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Tiers/ workflows</a:t>
          </a:r>
        </a:p>
      </dsp:txBody>
      <dsp:txXfrm>
        <a:off x="5512799" y="3576102"/>
        <a:ext cx="810714" cy="405357"/>
      </dsp:txXfrm>
    </dsp:sp>
    <dsp:sp modelId="{7481A30A-BCC9-DD48-BA85-D9D1204B695A}">
      <dsp:nvSpPr>
        <dsp:cNvPr id="0" name=""/>
        <dsp:cNvSpPr/>
      </dsp:nvSpPr>
      <dsp:spPr>
        <a:xfrm>
          <a:off x="6484141"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Pharmacy</a:t>
          </a:r>
        </a:p>
      </dsp:txBody>
      <dsp:txXfrm>
        <a:off x="6484141" y="1849279"/>
        <a:ext cx="810714" cy="405357"/>
      </dsp:txXfrm>
    </dsp:sp>
    <dsp:sp modelId="{2BF51A1B-269E-BB41-B2DE-CA9F9CC5A7EF}">
      <dsp:nvSpPr>
        <dsp:cNvPr id="0" name=""/>
        <dsp:cNvSpPr/>
      </dsp:nvSpPr>
      <dsp:spPr>
        <a:xfrm>
          <a:off x="6686820" y="2424886"/>
          <a:ext cx="104825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Stewardship Protocols</a:t>
          </a:r>
        </a:p>
      </dsp:txBody>
      <dsp:txXfrm>
        <a:off x="6686820" y="2424886"/>
        <a:ext cx="1048254" cy="405357"/>
      </dsp:txXfrm>
    </dsp:sp>
    <dsp:sp modelId="{21E9DD5D-0BFE-2C48-BEC2-FB31EE7F9766}">
      <dsp:nvSpPr>
        <dsp:cNvPr id="0" name=""/>
        <dsp:cNvSpPr/>
      </dsp:nvSpPr>
      <dsp:spPr>
        <a:xfrm>
          <a:off x="6686820" y="3000494"/>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Literature up to date</a:t>
          </a:r>
        </a:p>
      </dsp:txBody>
      <dsp:txXfrm>
        <a:off x="6686820" y="3000494"/>
        <a:ext cx="810714" cy="405357"/>
      </dsp:txXfrm>
    </dsp:sp>
    <dsp:sp modelId="{0B14069A-A07D-0E40-9134-54F818B1E5E7}">
      <dsp:nvSpPr>
        <dsp:cNvPr id="0" name=""/>
        <dsp:cNvSpPr/>
      </dsp:nvSpPr>
      <dsp:spPr>
        <a:xfrm>
          <a:off x="6686820" y="3576102"/>
          <a:ext cx="913748"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ICU/ OR  inventory</a:t>
          </a:r>
        </a:p>
      </dsp:txBody>
      <dsp:txXfrm>
        <a:off x="6686820" y="3576102"/>
        <a:ext cx="913748" cy="405357"/>
      </dsp:txXfrm>
    </dsp:sp>
    <dsp:sp modelId="{5DCD10DE-098B-A043-A26B-5281B1CD229F}">
      <dsp:nvSpPr>
        <dsp:cNvPr id="0" name=""/>
        <dsp:cNvSpPr/>
      </dsp:nvSpPr>
      <dsp:spPr>
        <a:xfrm>
          <a:off x="7626542" y="1849279"/>
          <a:ext cx="1115130"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Procurement</a:t>
          </a:r>
        </a:p>
      </dsp:txBody>
      <dsp:txXfrm>
        <a:off x="7626542" y="1849279"/>
        <a:ext cx="1115130" cy="405357"/>
      </dsp:txXfrm>
    </dsp:sp>
    <dsp:sp modelId="{7FB578D3-0ACB-4B4C-B982-A19A3399AF9A}">
      <dsp:nvSpPr>
        <dsp:cNvPr id="0" name=""/>
        <dsp:cNvSpPr/>
      </dsp:nvSpPr>
      <dsp:spPr>
        <a:xfrm>
          <a:off x="7905325" y="2424886"/>
          <a:ext cx="810714" cy="405357"/>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supply chain</a:t>
          </a:r>
        </a:p>
      </dsp:txBody>
      <dsp:txXfrm>
        <a:off x="7905325" y="2424886"/>
        <a:ext cx="810714" cy="405357"/>
      </dsp:txXfrm>
    </dsp:sp>
    <dsp:sp modelId="{09CEB131-87BB-7E45-8965-97056B1A748E}">
      <dsp:nvSpPr>
        <dsp:cNvPr id="0" name=""/>
        <dsp:cNvSpPr/>
      </dsp:nvSpPr>
      <dsp:spPr>
        <a:xfrm>
          <a:off x="8911922" y="1849279"/>
          <a:ext cx="810714"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Employee HR</a:t>
          </a:r>
        </a:p>
      </dsp:txBody>
      <dsp:txXfrm>
        <a:off x="8911922" y="1849279"/>
        <a:ext cx="810714" cy="405357"/>
      </dsp:txXfrm>
    </dsp:sp>
    <dsp:sp modelId="{02214D1A-27FC-E149-9667-BDF4E8AC9185}">
      <dsp:nvSpPr>
        <dsp:cNvPr id="0" name=""/>
        <dsp:cNvSpPr/>
      </dsp:nvSpPr>
      <dsp:spPr>
        <a:xfrm>
          <a:off x="9114601" y="2424886"/>
          <a:ext cx="806045" cy="666740"/>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PPE Education, distribution</a:t>
          </a:r>
        </a:p>
      </dsp:txBody>
      <dsp:txXfrm>
        <a:off x="9114601" y="2424886"/>
        <a:ext cx="806045" cy="666740"/>
      </dsp:txXfrm>
    </dsp:sp>
    <dsp:sp modelId="{6CC15E19-FFAB-EA48-AB15-A51691FEC0EA}">
      <dsp:nvSpPr>
        <dsp:cNvPr id="0" name=""/>
        <dsp:cNvSpPr/>
      </dsp:nvSpPr>
      <dsp:spPr>
        <a:xfrm>
          <a:off x="9114601" y="3261877"/>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Emotional Support</a:t>
          </a:r>
        </a:p>
      </dsp:txBody>
      <dsp:txXfrm>
        <a:off x="9114601" y="3261877"/>
        <a:ext cx="810714" cy="405357"/>
      </dsp:txXfrm>
    </dsp:sp>
    <dsp:sp modelId="{A146ABD2-16BF-1F4E-936A-2B494F3BF3D4}">
      <dsp:nvSpPr>
        <dsp:cNvPr id="0" name=""/>
        <dsp:cNvSpPr/>
      </dsp:nvSpPr>
      <dsp:spPr>
        <a:xfrm>
          <a:off x="9114601" y="383748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Redeploy staff</a:t>
          </a:r>
        </a:p>
      </dsp:txBody>
      <dsp:txXfrm>
        <a:off x="9114601" y="3837484"/>
        <a:ext cx="810714" cy="405357"/>
      </dsp:txXfrm>
    </dsp:sp>
    <dsp:sp modelId="{3B68BCA7-EA86-3A4D-A639-D01C07C74266}">
      <dsp:nvSpPr>
        <dsp:cNvPr id="0" name=""/>
        <dsp:cNvSpPr/>
      </dsp:nvSpPr>
      <dsp:spPr>
        <a:xfrm>
          <a:off x="9114601" y="441309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Employee Health</a:t>
          </a:r>
        </a:p>
      </dsp:txBody>
      <dsp:txXfrm>
        <a:off x="9114601" y="4413092"/>
        <a:ext cx="810714" cy="405357"/>
      </dsp:txXfrm>
    </dsp:sp>
    <dsp:sp modelId="{CC4FE795-B6C9-A44E-80EB-9B9186530A13}">
      <dsp:nvSpPr>
        <dsp:cNvPr id="0" name=""/>
        <dsp:cNvSpPr/>
      </dsp:nvSpPr>
      <dsp:spPr>
        <a:xfrm>
          <a:off x="9892888" y="1849279"/>
          <a:ext cx="941921"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Community partnerships</a:t>
          </a:r>
        </a:p>
      </dsp:txBody>
      <dsp:txXfrm>
        <a:off x="9892888" y="1849279"/>
        <a:ext cx="941921" cy="405357"/>
      </dsp:txXfrm>
    </dsp:sp>
    <dsp:sp modelId="{00734A76-62ED-3944-9B97-1B403D1638A3}">
      <dsp:nvSpPr>
        <dsp:cNvPr id="0" name=""/>
        <dsp:cNvSpPr/>
      </dsp:nvSpPr>
      <dsp:spPr>
        <a:xfrm>
          <a:off x="10128368" y="2424886"/>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Testing sites</a:t>
          </a:r>
        </a:p>
      </dsp:txBody>
      <dsp:txXfrm>
        <a:off x="10128368" y="2424886"/>
        <a:ext cx="810714" cy="405357"/>
      </dsp:txXfrm>
    </dsp:sp>
    <dsp:sp modelId="{26523CDF-4872-0C42-AEEC-7EC74F2B1D3C}">
      <dsp:nvSpPr>
        <dsp:cNvPr id="0" name=""/>
        <dsp:cNvSpPr/>
      </dsp:nvSpPr>
      <dsp:spPr>
        <a:xfrm>
          <a:off x="10128368" y="3000494"/>
          <a:ext cx="810714" cy="76235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Dep of Health, FEMA, HHS</a:t>
          </a:r>
        </a:p>
      </dsp:txBody>
      <dsp:txXfrm>
        <a:off x="10128368" y="3000494"/>
        <a:ext cx="810714" cy="762359"/>
      </dsp:txXfrm>
    </dsp:sp>
    <dsp:sp modelId="{E0D7B8BE-4BB6-204E-8561-C9C0188A0857}">
      <dsp:nvSpPr>
        <dsp:cNvPr id="0" name=""/>
        <dsp:cNvSpPr/>
      </dsp:nvSpPr>
      <dsp:spPr>
        <a:xfrm>
          <a:off x="10128368" y="393310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Hospitals</a:t>
          </a:r>
        </a:p>
      </dsp:txBody>
      <dsp:txXfrm>
        <a:off x="10128368" y="3933104"/>
        <a:ext cx="810714" cy="405357"/>
      </dsp:txXfrm>
    </dsp:sp>
    <dsp:sp modelId="{FD5B92B6-5EC2-454A-8F08-3C516E9E75D7}">
      <dsp:nvSpPr>
        <dsp:cNvPr id="0" name=""/>
        <dsp:cNvSpPr/>
      </dsp:nvSpPr>
      <dsp:spPr>
        <a:xfrm>
          <a:off x="10128368" y="450871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Donations, kindness</a:t>
          </a:r>
        </a:p>
      </dsp:txBody>
      <dsp:txXfrm>
        <a:off x="10128368" y="4508712"/>
        <a:ext cx="810714" cy="405357"/>
      </dsp:txXfrm>
    </dsp:sp>
    <dsp:sp modelId="{735C8BEC-BABD-834B-82AC-2DBBBEA93F4A}">
      <dsp:nvSpPr>
        <dsp:cNvPr id="0" name=""/>
        <dsp:cNvSpPr/>
      </dsp:nvSpPr>
      <dsp:spPr>
        <a:xfrm>
          <a:off x="11005059" y="1849279"/>
          <a:ext cx="1065879" cy="405357"/>
        </a:xfrm>
        <a:prstGeom prst="rect">
          <a:avLst/>
        </a:prstGeom>
        <a:solidFill>
          <a:schemeClr val="tx2">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Environment controls</a:t>
          </a:r>
        </a:p>
      </dsp:txBody>
      <dsp:txXfrm>
        <a:off x="11005059" y="1849279"/>
        <a:ext cx="1065879" cy="405357"/>
      </dsp:txXfrm>
    </dsp:sp>
    <dsp:sp modelId="{9ABC7F65-38D8-0B4C-897C-D35709F61ACC}">
      <dsp:nvSpPr>
        <dsp:cNvPr id="0" name=""/>
        <dsp:cNvSpPr/>
      </dsp:nvSpPr>
      <dsp:spPr>
        <a:xfrm>
          <a:off x="11271529" y="2424886"/>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Infection Prevention</a:t>
          </a:r>
        </a:p>
      </dsp:txBody>
      <dsp:txXfrm>
        <a:off x="11271529" y="2424886"/>
        <a:ext cx="810714" cy="405357"/>
      </dsp:txXfrm>
    </dsp:sp>
    <dsp:sp modelId="{B390A1D5-3CFC-9C47-A88D-07EE5C791C1B}">
      <dsp:nvSpPr>
        <dsp:cNvPr id="0" name=""/>
        <dsp:cNvSpPr/>
      </dsp:nvSpPr>
      <dsp:spPr>
        <a:xfrm>
          <a:off x="11271529" y="3000494"/>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Engineering/ Biomed</a:t>
          </a:r>
        </a:p>
      </dsp:txBody>
      <dsp:txXfrm>
        <a:off x="11271529" y="3000494"/>
        <a:ext cx="810714" cy="405357"/>
      </dsp:txXfrm>
    </dsp:sp>
    <dsp:sp modelId="{BD8958D4-8FE9-7E45-9E86-EA552D1A1692}">
      <dsp:nvSpPr>
        <dsp:cNvPr id="0" name=""/>
        <dsp:cNvSpPr/>
      </dsp:nvSpPr>
      <dsp:spPr>
        <a:xfrm>
          <a:off x="11271529" y="3576102"/>
          <a:ext cx="810714" cy="4053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Public Safety</a:t>
          </a:r>
        </a:p>
      </dsp:txBody>
      <dsp:txXfrm>
        <a:off x="11271529" y="3576102"/>
        <a:ext cx="810714" cy="405357"/>
      </dsp:txXfrm>
    </dsp:sp>
    <dsp:sp modelId="{3B1ECCE0-ACD1-B54B-AFB0-8CC95B724994}">
      <dsp:nvSpPr>
        <dsp:cNvPr id="0" name=""/>
        <dsp:cNvSpPr/>
      </dsp:nvSpPr>
      <dsp:spPr>
        <a:xfrm>
          <a:off x="11271529" y="4151709"/>
          <a:ext cx="773924" cy="3830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Avenir" panose="02000503020000020003" pitchFamily="2" charset="0"/>
            </a:rPr>
            <a:t>EVS</a:t>
          </a:r>
        </a:p>
      </dsp:txBody>
      <dsp:txXfrm>
        <a:off x="11271529" y="4151709"/>
        <a:ext cx="773924" cy="3830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285B-A3B2-7A49-A7C4-10FE728C382E}">
      <dsp:nvSpPr>
        <dsp:cNvPr id="0" name=""/>
        <dsp:cNvSpPr/>
      </dsp:nvSpPr>
      <dsp:spPr>
        <a:xfrm>
          <a:off x="0" y="32400"/>
          <a:ext cx="7635528" cy="9734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t>ICUs in some floors are open/  </a:t>
          </a:r>
          <a:r>
            <a:rPr lang="en-US" sz="1800" b="0" kern="1200" dirty="0" err="1"/>
            <a:t>multipatient</a:t>
          </a:r>
          <a:r>
            <a:rPr lang="en-US" sz="1800" b="0" kern="1200" dirty="0"/>
            <a:t> unit / curtains</a:t>
          </a:r>
          <a:endParaRPr lang="en-US" sz="1800" kern="1200" dirty="0"/>
        </a:p>
      </dsp:txBody>
      <dsp:txXfrm>
        <a:off x="47519" y="79919"/>
        <a:ext cx="7540490" cy="878402"/>
      </dsp:txXfrm>
    </dsp:sp>
    <dsp:sp modelId="{E28F47BF-662B-D348-8765-7B49BB6323AE}">
      <dsp:nvSpPr>
        <dsp:cNvPr id="0" name=""/>
        <dsp:cNvSpPr/>
      </dsp:nvSpPr>
      <dsp:spPr>
        <a:xfrm>
          <a:off x="0" y="1155600"/>
          <a:ext cx="7635528" cy="973440"/>
        </a:xfrm>
        <a:prstGeom prst="roundRect">
          <a:avLst/>
        </a:prstGeom>
        <a:solidFill>
          <a:schemeClr val="accent2">
            <a:hueOff val="287826"/>
            <a:satOff val="-1981"/>
            <a:lumOff val="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To avoid entering rooms multiple times the staff decides to use extended tubing and place the IV pumps on the hallways</a:t>
          </a:r>
        </a:p>
      </dsp:txBody>
      <dsp:txXfrm>
        <a:off x="47519" y="1203119"/>
        <a:ext cx="7540490" cy="878402"/>
      </dsp:txXfrm>
    </dsp:sp>
    <dsp:sp modelId="{C1654AB0-4BC6-9E42-BE1C-B1C88A40D036}">
      <dsp:nvSpPr>
        <dsp:cNvPr id="0" name=""/>
        <dsp:cNvSpPr/>
      </dsp:nvSpPr>
      <dsp:spPr>
        <a:xfrm>
          <a:off x="0" y="2129040"/>
          <a:ext cx="7635528" cy="86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42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Increase in </a:t>
          </a:r>
          <a:r>
            <a:rPr lang="en-US" sz="1800" kern="1200" dirty="0" err="1"/>
            <a:t>C.auris</a:t>
          </a:r>
          <a:r>
            <a:rPr lang="en-US" sz="1800" kern="1200" dirty="0"/>
            <a:t> infections</a:t>
          </a:r>
        </a:p>
        <a:p>
          <a:pPr marL="171450" lvl="1" indent="-171450" algn="l" defTabSz="800100">
            <a:lnSpc>
              <a:spcPct val="90000"/>
            </a:lnSpc>
            <a:spcBef>
              <a:spcPct val="0"/>
            </a:spcBef>
            <a:spcAft>
              <a:spcPct val="20000"/>
            </a:spcAft>
            <a:buChar char="•"/>
          </a:pPr>
          <a:r>
            <a:rPr lang="en-US" sz="1800" kern="1200" dirty="0"/>
            <a:t>Tubing touching the floors, CLABSIs</a:t>
          </a:r>
        </a:p>
      </dsp:txBody>
      <dsp:txXfrm>
        <a:off x="0" y="2129040"/>
        <a:ext cx="7635528" cy="861120"/>
      </dsp:txXfrm>
    </dsp:sp>
    <dsp:sp modelId="{68F0E80F-5618-AA43-880B-8BEE8E32F451}">
      <dsp:nvSpPr>
        <dsp:cNvPr id="0" name=""/>
        <dsp:cNvSpPr/>
      </dsp:nvSpPr>
      <dsp:spPr>
        <a:xfrm>
          <a:off x="0" y="2990160"/>
          <a:ext cx="7635528" cy="973440"/>
        </a:xfrm>
        <a:prstGeom prst="roundRect">
          <a:avLst/>
        </a:prstGeom>
        <a:solidFill>
          <a:schemeClr val="accent2">
            <a:hueOff val="575652"/>
            <a:satOff val="-3962"/>
            <a:lumOff val="1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EVS staff not entering the rooms to clean as frequently </a:t>
          </a:r>
        </a:p>
        <a:p>
          <a:pPr marL="0" lvl="0" indent="0" algn="l" defTabSz="800100">
            <a:lnSpc>
              <a:spcPct val="90000"/>
            </a:lnSpc>
            <a:spcBef>
              <a:spcPct val="0"/>
            </a:spcBef>
            <a:spcAft>
              <a:spcPct val="35000"/>
            </a:spcAft>
            <a:buNone/>
          </a:pPr>
          <a:r>
            <a:rPr lang="en-US" sz="1800" kern="1200" dirty="0"/>
            <a:t>Nutrition avoids the units and leaving food carts on the hallways</a:t>
          </a:r>
        </a:p>
      </dsp:txBody>
      <dsp:txXfrm>
        <a:off x="47519" y="3037679"/>
        <a:ext cx="7540490" cy="878402"/>
      </dsp:txXfrm>
    </dsp:sp>
    <dsp:sp modelId="{7EEA1AFA-C0FA-F445-8CED-0347F4772BA3}">
      <dsp:nvSpPr>
        <dsp:cNvPr id="0" name=""/>
        <dsp:cNvSpPr/>
      </dsp:nvSpPr>
      <dsp:spPr>
        <a:xfrm>
          <a:off x="0" y="4113360"/>
          <a:ext cx="7635528" cy="973440"/>
        </a:xfrm>
        <a:prstGeom prst="roundRect">
          <a:avLst/>
        </a:prstGeom>
        <a:solidFill>
          <a:schemeClr val="accent2">
            <a:hueOff val="863477"/>
            <a:satOff val="-5943"/>
            <a:lumOff val="27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Nurses, PCTs, respiratory therapists: scared, tired, short- staffed</a:t>
          </a:r>
        </a:p>
        <a:p>
          <a:pPr marL="0" lvl="0" indent="0" algn="l" defTabSz="800100">
            <a:lnSpc>
              <a:spcPct val="90000"/>
            </a:lnSpc>
            <a:spcBef>
              <a:spcPct val="0"/>
            </a:spcBef>
            <a:spcAft>
              <a:spcPct val="35000"/>
            </a:spcAft>
            <a:buNone/>
          </a:pPr>
          <a:r>
            <a:rPr lang="en-US" sz="1800" kern="1200" dirty="0"/>
            <a:t>RNs clean the environment/ take trash and feeding patients</a:t>
          </a:r>
        </a:p>
      </dsp:txBody>
      <dsp:txXfrm>
        <a:off x="47519" y="4160879"/>
        <a:ext cx="7540490" cy="878402"/>
      </dsp:txXfrm>
    </dsp:sp>
    <dsp:sp modelId="{63B64067-6506-7145-8CEF-3A9896AB3CD5}">
      <dsp:nvSpPr>
        <dsp:cNvPr id="0" name=""/>
        <dsp:cNvSpPr/>
      </dsp:nvSpPr>
      <dsp:spPr>
        <a:xfrm>
          <a:off x="0" y="5236559"/>
          <a:ext cx="7635528" cy="973440"/>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Patients in prone position to improve ventilation / difficult to perform oral care/ limited mobility increasing pressure ulcers and HAP, CAUTIs</a:t>
          </a:r>
        </a:p>
      </dsp:txBody>
      <dsp:txXfrm>
        <a:off x="47519" y="5284078"/>
        <a:ext cx="7540490" cy="8784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A071B-B2E8-427C-9796-48171D67E7EC}">
      <dsp:nvSpPr>
        <dsp:cNvPr id="0" name=""/>
        <dsp:cNvSpPr/>
      </dsp:nvSpPr>
      <dsp:spPr>
        <a:xfrm>
          <a:off x="0" y="4643"/>
          <a:ext cx="7240146" cy="98905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3C1B04-1F70-49EB-8BE0-2FE51794DBF3}">
      <dsp:nvSpPr>
        <dsp:cNvPr id="0" name=""/>
        <dsp:cNvSpPr/>
      </dsp:nvSpPr>
      <dsp:spPr>
        <a:xfrm>
          <a:off x="299188" y="227180"/>
          <a:ext cx="543978" cy="5439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88F380-A88C-4C23-9B01-F4088F85A1F8}">
      <dsp:nvSpPr>
        <dsp:cNvPr id="0" name=""/>
        <dsp:cNvSpPr/>
      </dsp:nvSpPr>
      <dsp:spPr>
        <a:xfrm>
          <a:off x="1142355" y="4643"/>
          <a:ext cx="6097790" cy="98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5" tIns="104675" rIns="104675" bIns="104675" numCol="1" spcCol="1270" anchor="ctr" anchorCtr="0">
          <a:noAutofit/>
        </a:bodyPr>
        <a:lstStyle/>
        <a:p>
          <a:pPr marL="0" lvl="0" indent="0" algn="l" defTabSz="666750">
            <a:lnSpc>
              <a:spcPct val="90000"/>
            </a:lnSpc>
            <a:spcBef>
              <a:spcPct val="0"/>
            </a:spcBef>
            <a:spcAft>
              <a:spcPct val="35000"/>
            </a:spcAft>
            <a:buNone/>
          </a:pPr>
          <a:r>
            <a:rPr lang="en-US" sz="1500" kern="1200" dirty="0"/>
            <a:t>Needs for low-cost point of care rapid diagnostics to determine if a patient has a a viral infection: testing every admitted patient</a:t>
          </a:r>
        </a:p>
        <a:p>
          <a:pPr marL="0" lvl="0" indent="0" algn="l" defTabSz="666750">
            <a:lnSpc>
              <a:spcPct val="90000"/>
            </a:lnSpc>
            <a:spcBef>
              <a:spcPct val="0"/>
            </a:spcBef>
            <a:spcAft>
              <a:spcPct val="35000"/>
            </a:spcAft>
            <a:buNone/>
          </a:pPr>
          <a:r>
            <a:rPr lang="en-US" sz="1500" kern="1200" dirty="0"/>
            <a:t> </a:t>
          </a:r>
          <a:r>
            <a:rPr lang="en-US" sz="1500" b="1" kern="1200" dirty="0"/>
            <a:t>How long do we isolate? When are you not contagious?</a:t>
          </a:r>
        </a:p>
      </dsp:txBody>
      <dsp:txXfrm>
        <a:off x="1142355" y="4643"/>
        <a:ext cx="6097790" cy="989052"/>
      </dsp:txXfrm>
    </dsp:sp>
    <dsp:sp modelId="{3F0847FA-83B6-4DEF-88F2-F51F615D2893}">
      <dsp:nvSpPr>
        <dsp:cNvPr id="0" name=""/>
        <dsp:cNvSpPr/>
      </dsp:nvSpPr>
      <dsp:spPr>
        <a:xfrm>
          <a:off x="0" y="1240958"/>
          <a:ext cx="7240146" cy="98905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99C4AF-76D4-4651-B38F-65BB81C39835}">
      <dsp:nvSpPr>
        <dsp:cNvPr id="0" name=""/>
        <dsp:cNvSpPr/>
      </dsp:nvSpPr>
      <dsp:spPr>
        <a:xfrm>
          <a:off x="299188" y="1463495"/>
          <a:ext cx="543978" cy="5439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1AAF06-12ED-4A0E-BC27-2A3DBE9C09B0}">
      <dsp:nvSpPr>
        <dsp:cNvPr id="0" name=""/>
        <dsp:cNvSpPr/>
      </dsp:nvSpPr>
      <dsp:spPr>
        <a:xfrm>
          <a:off x="1142355" y="1240958"/>
          <a:ext cx="6097790" cy="98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5" tIns="104675" rIns="104675" bIns="104675" numCol="1" spcCol="1270" anchor="ctr" anchorCtr="0">
          <a:noAutofit/>
        </a:bodyPr>
        <a:lstStyle/>
        <a:p>
          <a:pPr marL="0" lvl="0" indent="0" algn="l" defTabSz="666750">
            <a:lnSpc>
              <a:spcPct val="90000"/>
            </a:lnSpc>
            <a:spcBef>
              <a:spcPct val="0"/>
            </a:spcBef>
            <a:spcAft>
              <a:spcPct val="35000"/>
            </a:spcAft>
            <a:buNone/>
          </a:pPr>
          <a:r>
            <a:rPr lang="en-US" sz="1500" kern="1200" dirty="0"/>
            <a:t>Need for MDRO bedside lateral flow assays (Not FDA approved, available in Europe). </a:t>
          </a:r>
        </a:p>
      </dsp:txBody>
      <dsp:txXfrm>
        <a:off x="1142355" y="1240958"/>
        <a:ext cx="6097790" cy="989052"/>
      </dsp:txXfrm>
    </dsp:sp>
    <dsp:sp modelId="{A6D44D7F-4F10-44B6-B75B-CE7387C36B6F}">
      <dsp:nvSpPr>
        <dsp:cNvPr id="0" name=""/>
        <dsp:cNvSpPr/>
      </dsp:nvSpPr>
      <dsp:spPr>
        <a:xfrm>
          <a:off x="0" y="2477273"/>
          <a:ext cx="7240146" cy="98905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A0D24-4664-4D2D-9B8A-7AB66939819F}">
      <dsp:nvSpPr>
        <dsp:cNvPr id="0" name=""/>
        <dsp:cNvSpPr/>
      </dsp:nvSpPr>
      <dsp:spPr>
        <a:xfrm>
          <a:off x="299188" y="2699810"/>
          <a:ext cx="543978" cy="5439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6CED82-C895-4BF3-AC05-A64046007C0C}">
      <dsp:nvSpPr>
        <dsp:cNvPr id="0" name=""/>
        <dsp:cNvSpPr/>
      </dsp:nvSpPr>
      <dsp:spPr>
        <a:xfrm>
          <a:off x="1142355" y="2477273"/>
          <a:ext cx="6097790" cy="98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5" tIns="104675" rIns="104675" bIns="104675" numCol="1" spcCol="1270" anchor="ctr" anchorCtr="0">
          <a:noAutofit/>
        </a:bodyPr>
        <a:lstStyle/>
        <a:p>
          <a:pPr marL="0" lvl="0" indent="0" algn="l" defTabSz="666750">
            <a:lnSpc>
              <a:spcPct val="90000"/>
            </a:lnSpc>
            <a:spcBef>
              <a:spcPct val="0"/>
            </a:spcBef>
            <a:spcAft>
              <a:spcPct val="35000"/>
            </a:spcAft>
            <a:buNone/>
          </a:pPr>
          <a:r>
            <a:rPr lang="en-US" sz="1500" kern="1200" dirty="0"/>
            <a:t>Supply chain – limited reagents to do our standard cepheid/ </a:t>
          </a:r>
          <a:r>
            <a:rPr lang="en-US" sz="1500" kern="1200" dirty="0" err="1"/>
            <a:t>biofire</a:t>
          </a:r>
          <a:r>
            <a:rPr lang="en-US" sz="1500" kern="1200" dirty="0"/>
            <a:t> PCRs</a:t>
          </a:r>
        </a:p>
        <a:p>
          <a:pPr marL="0" lvl="0" indent="0" algn="l" defTabSz="666750">
            <a:lnSpc>
              <a:spcPct val="90000"/>
            </a:lnSpc>
            <a:spcBef>
              <a:spcPct val="0"/>
            </a:spcBef>
            <a:spcAft>
              <a:spcPct val="35000"/>
            </a:spcAft>
            <a:buNone/>
          </a:pPr>
          <a:r>
            <a:rPr lang="en-US" sz="1500" kern="1200" dirty="0"/>
            <a:t>(Tiers based on TAT for testing platforms: OR, transplant, trauma, Med surg or behavioral; Jails)</a:t>
          </a:r>
        </a:p>
      </dsp:txBody>
      <dsp:txXfrm>
        <a:off x="1142355" y="2477273"/>
        <a:ext cx="6097790" cy="989052"/>
      </dsp:txXfrm>
    </dsp:sp>
    <dsp:sp modelId="{2AD43162-D1B6-40EF-9211-D99062F5707A}">
      <dsp:nvSpPr>
        <dsp:cNvPr id="0" name=""/>
        <dsp:cNvSpPr/>
      </dsp:nvSpPr>
      <dsp:spPr>
        <a:xfrm>
          <a:off x="0" y="3713589"/>
          <a:ext cx="7240146" cy="989052"/>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63FD6D-F9CE-4AD0-AA57-365695964E14}">
      <dsp:nvSpPr>
        <dsp:cNvPr id="0" name=""/>
        <dsp:cNvSpPr/>
      </dsp:nvSpPr>
      <dsp:spPr>
        <a:xfrm>
          <a:off x="299188" y="3936125"/>
          <a:ext cx="543978" cy="5439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804A7-71AD-47F5-802E-072F2F572F3F}">
      <dsp:nvSpPr>
        <dsp:cNvPr id="0" name=""/>
        <dsp:cNvSpPr/>
      </dsp:nvSpPr>
      <dsp:spPr>
        <a:xfrm>
          <a:off x="1142355" y="3713589"/>
          <a:ext cx="6097790" cy="98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5" tIns="104675" rIns="104675" bIns="104675" numCol="1" spcCol="1270" anchor="ctr" anchorCtr="0">
          <a:noAutofit/>
        </a:bodyPr>
        <a:lstStyle/>
        <a:p>
          <a:pPr marL="0" lvl="0" indent="0" algn="l" defTabSz="666750">
            <a:lnSpc>
              <a:spcPct val="90000"/>
            </a:lnSpc>
            <a:spcBef>
              <a:spcPct val="0"/>
            </a:spcBef>
            <a:spcAft>
              <a:spcPct val="35000"/>
            </a:spcAft>
            <a:buNone/>
          </a:pPr>
          <a:r>
            <a:rPr lang="en-US" sz="1500" kern="1200" dirty="0" err="1"/>
            <a:t>C.auris</a:t>
          </a:r>
          <a:r>
            <a:rPr lang="en-US" sz="1500" kern="1200" dirty="0"/>
            <a:t> testing (diagnostics) is a send out to the State DOH and they are overwhelmed with the pandemic so everything from Miami is being sent to Minnesota.. TAT is 2 weeks (snow </a:t>
          </a:r>
          <a:r>
            <a:rPr lang="en-US" sz="1500" kern="1200" dirty="0" err="1"/>
            <a:t>strorm</a:t>
          </a:r>
          <a:r>
            <a:rPr lang="en-US" sz="1500" kern="1200" dirty="0"/>
            <a:t>)</a:t>
          </a:r>
        </a:p>
      </dsp:txBody>
      <dsp:txXfrm>
        <a:off x="1142355" y="3713589"/>
        <a:ext cx="6097790" cy="989052"/>
      </dsp:txXfrm>
    </dsp:sp>
    <dsp:sp modelId="{93114CCC-0756-449D-9307-CAAFAA166F45}">
      <dsp:nvSpPr>
        <dsp:cNvPr id="0" name=""/>
        <dsp:cNvSpPr/>
      </dsp:nvSpPr>
      <dsp:spPr>
        <a:xfrm>
          <a:off x="0" y="4949904"/>
          <a:ext cx="7240146" cy="989052"/>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28721D-6568-43EE-A0B2-DDB7201D1359}">
      <dsp:nvSpPr>
        <dsp:cNvPr id="0" name=""/>
        <dsp:cNvSpPr/>
      </dsp:nvSpPr>
      <dsp:spPr>
        <a:xfrm>
          <a:off x="299188" y="5172441"/>
          <a:ext cx="543978" cy="5439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8860F7-9E98-4D20-8A05-33991942FD51}">
      <dsp:nvSpPr>
        <dsp:cNvPr id="0" name=""/>
        <dsp:cNvSpPr/>
      </dsp:nvSpPr>
      <dsp:spPr>
        <a:xfrm>
          <a:off x="1142355" y="4949904"/>
          <a:ext cx="6097790" cy="989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675" tIns="104675" rIns="104675" bIns="104675" numCol="1" spcCol="1270" anchor="ctr" anchorCtr="0">
          <a:noAutofit/>
        </a:bodyPr>
        <a:lstStyle/>
        <a:p>
          <a:pPr marL="0" lvl="0" indent="0" algn="l" defTabSz="666750">
            <a:lnSpc>
              <a:spcPct val="90000"/>
            </a:lnSpc>
            <a:spcBef>
              <a:spcPct val="0"/>
            </a:spcBef>
            <a:spcAft>
              <a:spcPct val="35000"/>
            </a:spcAft>
            <a:buNone/>
          </a:pPr>
          <a:r>
            <a:rPr lang="en-US" sz="1500" kern="1200" dirty="0"/>
            <a:t>Our hospital decides to get our in-house test (have to do validation as the test is not commercially available) takes another 8 weeks and the vendor has </a:t>
          </a:r>
          <a:r>
            <a:rPr lang="en-US" sz="1500" b="1" kern="1200" dirty="0"/>
            <a:t>marked up all the prices </a:t>
          </a:r>
          <a:r>
            <a:rPr lang="en-US" sz="1500" kern="1200" dirty="0"/>
            <a:t>(no regulation)</a:t>
          </a:r>
        </a:p>
      </dsp:txBody>
      <dsp:txXfrm>
        <a:off x="1142355" y="4949904"/>
        <a:ext cx="6097790" cy="9890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7891B-FE4F-5E41-93E3-8C580D7F5F0D}">
      <dsp:nvSpPr>
        <dsp:cNvPr id="0" name=""/>
        <dsp:cNvSpPr/>
      </dsp:nvSpPr>
      <dsp:spPr>
        <a:xfrm>
          <a:off x="0" y="116954"/>
          <a:ext cx="7240146" cy="13820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Urgent care Centers </a:t>
          </a:r>
          <a:r>
            <a:rPr lang="en-US" sz="2100" kern="1200" dirty="0"/>
            <a:t>don’t have isolation rooms (create a process), point of care test and triage for outpatient treatment (expand Telehealth)</a:t>
          </a:r>
        </a:p>
      </dsp:txBody>
      <dsp:txXfrm>
        <a:off x="67467" y="184421"/>
        <a:ext cx="7105212" cy="1247128"/>
      </dsp:txXfrm>
    </dsp:sp>
    <dsp:sp modelId="{903CA2A2-4C1D-4049-9726-9F0FD26ED342}">
      <dsp:nvSpPr>
        <dsp:cNvPr id="0" name=""/>
        <dsp:cNvSpPr/>
      </dsp:nvSpPr>
      <dsp:spPr>
        <a:xfrm>
          <a:off x="0" y="1559497"/>
          <a:ext cx="7240146" cy="1382062"/>
        </a:xfrm>
        <a:prstGeom prst="roundRect">
          <a:avLst/>
        </a:prstGeom>
        <a:solidFill>
          <a:schemeClr val="accent2">
            <a:hueOff val="383768"/>
            <a:satOff val="-2641"/>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Behavioral Health</a:t>
          </a:r>
          <a:r>
            <a:rPr lang="en-US" sz="2100" kern="1200" dirty="0"/>
            <a:t>: patients live in open rooms/ dining halls, difficult to ensure hand hygiene/ mask use on patients (rapid transmission). Protocols to test and isolate on admission</a:t>
          </a:r>
        </a:p>
      </dsp:txBody>
      <dsp:txXfrm>
        <a:off x="67467" y="1626964"/>
        <a:ext cx="7105212" cy="1247128"/>
      </dsp:txXfrm>
    </dsp:sp>
    <dsp:sp modelId="{79C4D08E-9B34-744E-A0E9-660D1660E013}">
      <dsp:nvSpPr>
        <dsp:cNvPr id="0" name=""/>
        <dsp:cNvSpPr/>
      </dsp:nvSpPr>
      <dsp:spPr>
        <a:xfrm>
          <a:off x="0" y="3002040"/>
          <a:ext cx="7240146" cy="1382062"/>
        </a:xfrm>
        <a:prstGeom prst="roundRect">
          <a:avLst/>
        </a:prstGeom>
        <a:solidFill>
          <a:schemeClr val="accent2">
            <a:hueOff val="767535"/>
            <a:satOff val="-5283"/>
            <a:lumOff val="2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Patient/ employee Contact Tracing</a:t>
          </a:r>
          <a:r>
            <a:rPr lang="en-US" sz="2100" kern="1200" dirty="0"/>
            <a:t> is difficult (PPE for employees but they are getting infected in the community/ home)</a:t>
          </a:r>
        </a:p>
      </dsp:txBody>
      <dsp:txXfrm>
        <a:off x="67467" y="3069507"/>
        <a:ext cx="7105212" cy="1247128"/>
      </dsp:txXfrm>
    </dsp:sp>
    <dsp:sp modelId="{8C5F3A6A-37B2-AB48-9F93-2CC75B6CA698}">
      <dsp:nvSpPr>
        <dsp:cNvPr id="0" name=""/>
        <dsp:cNvSpPr/>
      </dsp:nvSpPr>
      <dsp:spPr>
        <a:xfrm>
          <a:off x="0" y="4444582"/>
          <a:ext cx="7240146" cy="1382062"/>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t>Jails:</a:t>
          </a:r>
          <a:r>
            <a:rPr lang="en-US" sz="2100" kern="1200" dirty="0"/>
            <a:t> PPE compliance; cleaning environment; new arrests testing/ isolation) vaccines? </a:t>
          </a:r>
        </a:p>
        <a:p>
          <a:pPr marL="0" lvl="0" indent="0" algn="l" defTabSz="933450">
            <a:lnSpc>
              <a:spcPct val="90000"/>
            </a:lnSpc>
            <a:spcBef>
              <a:spcPct val="0"/>
            </a:spcBef>
            <a:spcAft>
              <a:spcPct val="35000"/>
            </a:spcAft>
            <a:buNone/>
          </a:pPr>
          <a:r>
            <a:rPr lang="en-US" sz="2100" kern="1200" dirty="0"/>
            <a:t>isolate 60 inmates in 1 cell – quarantine exposures</a:t>
          </a:r>
        </a:p>
      </dsp:txBody>
      <dsp:txXfrm>
        <a:off x="67467" y="4512049"/>
        <a:ext cx="7105212" cy="1247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07891B-FE4F-5E41-93E3-8C580D7F5F0D}">
      <dsp:nvSpPr>
        <dsp:cNvPr id="0" name=""/>
        <dsp:cNvSpPr/>
      </dsp:nvSpPr>
      <dsp:spPr>
        <a:xfrm>
          <a:off x="0" y="86315"/>
          <a:ext cx="7240146" cy="187565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We need to preserve PPE and avoid infections in healthcare workers</a:t>
          </a:r>
        </a:p>
      </dsp:txBody>
      <dsp:txXfrm>
        <a:off x="91562" y="177877"/>
        <a:ext cx="7057022" cy="1692532"/>
      </dsp:txXfrm>
    </dsp:sp>
    <dsp:sp modelId="{903CA2A2-4C1D-4049-9726-9F0FD26ED342}">
      <dsp:nvSpPr>
        <dsp:cNvPr id="0" name=""/>
        <dsp:cNvSpPr/>
      </dsp:nvSpPr>
      <dsp:spPr>
        <a:xfrm>
          <a:off x="0" y="2033971"/>
          <a:ext cx="7240146" cy="1875656"/>
        </a:xfrm>
        <a:prstGeom prst="roundRect">
          <a:avLst/>
        </a:prstGeom>
        <a:solidFill>
          <a:schemeClr val="accent2">
            <a:hueOff val="575652"/>
            <a:satOff val="-3962"/>
            <a:lumOff val="1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Limit number of providers entering the rooms unless medically necessary (patients are lonely and worried)</a:t>
          </a:r>
        </a:p>
      </dsp:txBody>
      <dsp:txXfrm>
        <a:off x="91562" y="2125533"/>
        <a:ext cx="7057022" cy="1692532"/>
      </dsp:txXfrm>
    </dsp:sp>
    <dsp:sp modelId="{79C4D08E-9B34-744E-A0E9-660D1660E013}">
      <dsp:nvSpPr>
        <dsp:cNvPr id="0" name=""/>
        <dsp:cNvSpPr/>
      </dsp:nvSpPr>
      <dsp:spPr>
        <a:xfrm>
          <a:off x="0" y="3981628"/>
          <a:ext cx="7240146" cy="1875656"/>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Patients can’t communicate with families (forgot phone chargers at home or the cord is too short to connect to the head of the ICU bed) our beds do not have USB ports!</a:t>
          </a:r>
        </a:p>
      </dsp:txBody>
      <dsp:txXfrm>
        <a:off x="91562" y="4073190"/>
        <a:ext cx="7057022" cy="16925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77124-9DD3-0644-9B48-98570168E012}">
      <dsp:nvSpPr>
        <dsp:cNvPr id="0" name=""/>
        <dsp:cNvSpPr/>
      </dsp:nvSpPr>
      <dsp:spPr>
        <a:xfrm>
          <a:off x="0" y="540"/>
          <a:ext cx="6804000" cy="1053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err="1">
              <a:latin typeface="+mn-lt"/>
            </a:rPr>
            <a:t>C.auris</a:t>
          </a:r>
          <a:r>
            <a:rPr lang="en-US" sz="1800" b="0" kern="1200" dirty="0">
              <a:latin typeface="+mn-lt"/>
            </a:rPr>
            <a:t> patients – none of the other hospitals or nursing homes are accepting transfers and is increasing our LOS over 120 days! When we need beds</a:t>
          </a:r>
        </a:p>
      </dsp:txBody>
      <dsp:txXfrm>
        <a:off x="51403" y="51943"/>
        <a:ext cx="6701194" cy="950194"/>
      </dsp:txXfrm>
    </dsp:sp>
    <dsp:sp modelId="{0A394D87-F741-7640-B907-6CB0421DF0B8}">
      <dsp:nvSpPr>
        <dsp:cNvPr id="0" name=""/>
        <dsp:cNvSpPr/>
      </dsp:nvSpPr>
      <dsp:spPr>
        <a:xfrm>
          <a:off x="0" y="1157220"/>
          <a:ext cx="6804000" cy="1053000"/>
        </a:xfrm>
        <a:prstGeom prst="roundRect">
          <a:avLst/>
        </a:prstGeom>
        <a:solidFill>
          <a:schemeClr val="accent2">
            <a:hueOff val="287826"/>
            <a:satOff val="-1981"/>
            <a:lumOff val="92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n-lt"/>
            </a:rPr>
            <a:t>Contact isolation for the CREs/ </a:t>
          </a:r>
          <a:r>
            <a:rPr lang="en-US" sz="1800" b="0" kern="1200" dirty="0" err="1">
              <a:latin typeface="+mn-lt"/>
            </a:rPr>
            <a:t>C.auris</a:t>
          </a:r>
          <a:r>
            <a:rPr lang="en-US" sz="1800" b="0" kern="1200" dirty="0">
              <a:latin typeface="+mn-lt"/>
            </a:rPr>
            <a:t> – we can’t keep 1:1 patient to nurse ratios, dedicated equipment and cleaning is difficult as rooms are semi-private</a:t>
          </a:r>
        </a:p>
      </dsp:txBody>
      <dsp:txXfrm>
        <a:off x="51403" y="1208623"/>
        <a:ext cx="6701194" cy="950194"/>
      </dsp:txXfrm>
    </dsp:sp>
    <dsp:sp modelId="{C9566A0C-46BC-F84A-8007-C5269C5454D3}">
      <dsp:nvSpPr>
        <dsp:cNvPr id="0" name=""/>
        <dsp:cNvSpPr/>
      </dsp:nvSpPr>
      <dsp:spPr>
        <a:xfrm>
          <a:off x="0" y="2313900"/>
          <a:ext cx="6804000" cy="1053000"/>
        </a:xfrm>
        <a:prstGeom prst="roundRect">
          <a:avLst/>
        </a:prstGeom>
        <a:solidFill>
          <a:schemeClr val="accent2">
            <a:hueOff val="575652"/>
            <a:satOff val="-3962"/>
            <a:lumOff val="185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mn-lt"/>
            </a:rPr>
            <a:t>Frontline Healthcare workers calling out sick or to care for their family members; schools, daycares and elderly care centers are closed – when can they return to work? Infectious?</a:t>
          </a:r>
        </a:p>
      </dsp:txBody>
      <dsp:txXfrm>
        <a:off x="51403" y="2365303"/>
        <a:ext cx="6701194" cy="950194"/>
      </dsp:txXfrm>
    </dsp:sp>
    <dsp:sp modelId="{DE63CD36-94C4-B749-AE1B-4B44DFD42FD1}">
      <dsp:nvSpPr>
        <dsp:cNvPr id="0" name=""/>
        <dsp:cNvSpPr/>
      </dsp:nvSpPr>
      <dsp:spPr>
        <a:xfrm>
          <a:off x="0" y="3470580"/>
          <a:ext cx="6804000" cy="1053000"/>
        </a:xfrm>
        <a:prstGeom prst="roundRect">
          <a:avLst/>
        </a:prstGeom>
        <a:solidFill>
          <a:schemeClr val="accent2">
            <a:hueOff val="863477"/>
            <a:satOff val="-5943"/>
            <a:lumOff val="277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Getting requests as ID expert to speak to the media (bilingual) multiple times a day </a:t>
          </a:r>
          <a:r>
            <a:rPr lang="en-US" sz="1800" kern="1200" dirty="0">
              <a:latin typeface="+mn-lt"/>
              <a:sym typeface="Wingdings" pitchFamily="2" charset="2"/>
            </a:rPr>
            <a:t> need to </a:t>
          </a:r>
          <a:r>
            <a:rPr lang="en-US" sz="1800" kern="1200" dirty="0">
              <a:latin typeface="+mn-lt"/>
            </a:rPr>
            <a:t>educate the public vs. manage patients, providers, report to C suite</a:t>
          </a:r>
        </a:p>
      </dsp:txBody>
      <dsp:txXfrm>
        <a:off x="51403" y="3521983"/>
        <a:ext cx="6701194" cy="950194"/>
      </dsp:txXfrm>
    </dsp:sp>
    <dsp:sp modelId="{79E51E0F-D82F-8A42-B08A-6C95E2200CF0}">
      <dsp:nvSpPr>
        <dsp:cNvPr id="0" name=""/>
        <dsp:cNvSpPr/>
      </dsp:nvSpPr>
      <dsp:spPr>
        <a:xfrm>
          <a:off x="0" y="4627260"/>
          <a:ext cx="6804000" cy="1053000"/>
        </a:xfrm>
        <a:prstGeom prst="roundRect">
          <a:avLst/>
        </a:prstGeom>
        <a:solidFill>
          <a:schemeClr val="accent2">
            <a:hueOff val="1151303"/>
            <a:satOff val="-7924"/>
            <a:lumOff val="3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Personal life/ family responsibilities, boundaries and our own mental health</a:t>
          </a:r>
        </a:p>
      </dsp:txBody>
      <dsp:txXfrm>
        <a:off x="51403" y="4678663"/>
        <a:ext cx="6701194" cy="95019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2DB90-280E-3044-B5A6-EADA8C772F63}" type="datetimeFigureOut">
              <a:rPr lang="en-US" smtClean="0"/>
              <a:t>12/28/2022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8FDDB9-B619-194E-B75E-D5E7EF56FC3C}" type="slidenum">
              <a:rPr lang="en-US" smtClean="0"/>
              <a:t>‹#›</a:t>
            </a:fld>
            <a:endParaRPr lang="en-US"/>
          </a:p>
        </p:txBody>
      </p:sp>
    </p:spTree>
    <p:extLst>
      <p:ext uri="{BB962C8B-B14F-4D97-AF65-F5344CB8AC3E}">
        <p14:creationId xmlns:p14="http://schemas.microsoft.com/office/powerpoint/2010/main" val="3853662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rgbClr val="0070C0"/>
                </a:solidFill>
                <a:latin typeface="Avenir" panose="02000503020000020003" pitchFamily="2" charset="0"/>
              </a:rPr>
              <a:t>BE PROACTIVE NOT REACTIVE</a:t>
            </a:r>
            <a:endParaRPr lang="en-US"/>
          </a:p>
        </p:txBody>
      </p:sp>
      <p:sp>
        <p:nvSpPr>
          <p:cNvPr id="4" name="Slide Number Placeholder 3"/>
          <p:cNvSpPr>
            <a:spLocks noGrp="1"/>
          </p:cNvSpPr>
          <p:nvPr>
            <p:ph type="sldNum" sz="quarter" idx="5"/>
          </p:nvPr>
        </p:nvSpPr>
        <p:spPr/>
        <p:txBody>
          <a:bodyPr/>
          <a:lstStyle/>
          <a:p>
            <a:fld id="{44E15DDF-24ED-774D-A736-CB782A39CE22}" type="slidenum">
              <a:rPr lang="en-US" smtClean="0"/>
              <a:t>3</a:t>
            </a:fld>
            <a:endParaRPr lang="en-US"/>
          </a:p>
        </p:txBody>
      </p:sp>
    </p:spTree>
    <p:extLst>
      <p:ext uri="{BB962C8B-B14F-4D97-AF65-F5344CB8AC3E}">
        <p14:creationId xmlns:p14="http://schemas.microsoft.com/office/powerpoint/2010/main" val="2640644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Wednesday, December 28,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9052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Wednesday, December 28,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5113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Wednesday, December 28,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746702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334435" y="6534249"/>
            <a:ext cx="9994900" cy="246221"/>
          </a:xfrm>
          <a:prstGeom prst="rect">
            <a:avLst/>
          </a:prstGeom>
        </p:spPr>
        <p:txBody>
          <a:bodyPr wrap="square" anchor="b">
            <a:spAutoFit/>
          </a:bodyPr>
          <a:lstStyle>
            <a:lvl1pPr marL="0" indent="0">
              <a:lnSpc>
                <a:spcPct val="100000"/>
              </a:lnSpc>
              <a:spcBef>
                <a:spcPts val="0"/>
              </a:spcBef>
              <a:buClrTx/>
              <a:buFont typeface="+mj-lt"/>
              <a:buNone/>
              <a:defRPr sz="1000">
                <a:solidFill>
                  <a:schemeClr val="tx1"/>
                </a:solidFill>
              </a:defRPr>
            </a:lvl1pPr>
            <a:lvl2pPr marL="403215" indent="0">
              <a:buNone/>
              <a:defRPr/>
            </a:lvl2pPr>
          </a:lstStyle>
          <a:p>
            <a:pPr lvl="0"/>
            <a:r>
              <a:rPr lang="en-US"/>
              <a:t>Click to edit Master text styles</a:t>
            </a:r>
          </a:p>
        </p:txBody>
      </p:sp>
    </p:spTree>
    <p:extLst>
      <p:ext uri="{BB962C8B-B14F-4D97-AF65-F5344CB8AC3E}">
        <p14:creationId xmlns:p14="http://schemas.microsoft.com/office/powerpoint/2010/main" val="2165455043"/>
      </p:ext>
    </p:extLst>
  </p:cSld>
  <p:clrMapOvr>
    <a:masterClrMapping/>
  </p:clrMapOvr>
  <p:extLst>
    <p:ext uri="{DCECCB84-F9BA-43D5-87BE-67443E8EF086}">
      <p15:sldGuideLst xmlns:p15="http://schemas.microsoft.com/office/powerpoint/2012/main">
        <p15:guide id="1" orient="horz" pos="1620">
          <p15:clr>
            <a:srgbClr val="FBAE40"/>
          </p15:clr>
        </p15:guide>
        <p15:guide id="2" pos="3840">
          <p15:clr>
            <a:srgbClr val="FBAE40"/>
          </p15:clr>
        </p15:guide>
        <p15:guide id="3" orient="horz" pos="304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Wednesday, December 28,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986674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Wednesday, December 28,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83954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Wednesday, December 28,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901084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Wednesday, December 28,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88753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Wednesday, December 28,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06683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Wednesday, December 28,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7322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Wednesday, December 28,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815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Wednesday, December 28,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9614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Wednesday, December 28,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55408423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5" r:id="rId6"/>
    <p:sldLayoutId id="2147483770" r:id="rId7"/>
    <p:sldLayoutId id="2147483771" r:id="rId8"/>
    <p:sldLayoutId id="2147483772" r:id="rId9"/>
    <p:sldLayoutId id="2147483774" r:id="rId10"/>
    <p:sldLayoutId id="2147483773" r:id="rId11"/>
    <p:sldLayoutId id="2147483777" r:id="rId12"/>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35.jpe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hyperlink" Target="https://www.nebraskamed.com/sites/default/files/documents/covid-19/n-95-decon-process.pdf" TargetMode="External"/><Relationship Id="rId9"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35">
            <a:extLst>
              <a:ext uri="{FF2B5EF4-FFF2-40B4-BE49-F238E27FC236}">
                <a16:creationId xmlns:a16="http://schemas.microsoft.com/office/drawing/2014/main" id="{1DBC8414-BE7E-4B6C-A114-B2C3795C8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37">
            <a:extLst>
              <a:ext uri="{FF2B5EF4-FFF2-40B4-BE49-F238E27FC236}">
                <a16:creationId xmlns:a16="http://schemas.microsoft.com/office/drawing/2014/main" id="{0EC398C5-5C2E-4038-9DB3-DE2B5A9BEF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09318"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39">
            <a:extLst>
              <a:ext uri="{FF2B5EF4-FFF2-40B4-BE49-F238E27FC236}">
                <a16:creationId xmlns:a16="http://schemas.microsoft.com/office/drawing/2014/main" id="{A2F10B26-073B-4B10-8AAA-161242DD8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53806" y="1153804"/>
            <a:ext cx="6346209" cy="4038601"/>
          </a:xfrm>
          <a:prstGeom prst="rect">
            <a:avLst/>
          </a:prstGeom>
          <a:gradFill>
            <a:gsLst>
              <a:gs pos="0">
                <a:schemeClr val="accent5">
                  <a:lumMod val="60000"/>
                  <a:lumOff val="40000"/>
                  <a:alpha val="0"/>
                </a:schemeClr>
              </a:gs>
              <a:gs pos="99000">
                <a:schemeClr val="accent2">
                  <a:alpha val="92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1">
            <a:extLst>
              <a:ext uri="{FF2B5EF4-FFF2-40B4-BE49-F238E27FC236}">
                <a16:creationId xmlns:a16="http://schemas.microsoft.com/office/drawing/2014/main" id="{610DBBC7-698F-4A54-B1CB-A99F9CC35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59574" y="3578975"/>
            <a:ext cx="2502407" cy="4055644"/>
          </a:xfrm>
          <a:prstGeom prst="rect">
            <a:avLst/>
          </a:prstGeom>
          <a:gradFill>
            <a:gsLst>
              <a:gs pos="2000">
                <a:schemeClr val="accent5">
                  <a:alpha val="28000"/>
                </a:schemeClr>
              </a:gs>
              <a:gs pos="100000">
                <a:schemeClr val="accent4">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3">
            <a:extLst>
              <a:ext uri="{FF2B5EF4-FFF2-40B4-BE49-F238E27FC236}">
                <a16:creationId xmlns:a16="http://schemas.microsoft.com/office/drawing/2014/main" id="{DE6E822A-8BCF-432C-83E6-BBE821476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13000">
                <a:schemeClr val="accent4">
                  <a:lumMod val="20000"/>
                  <a:lumOff val="80000"/>
                  <a:alpha val="2000"/>
                </a:schemeClr>
              </a:gs>
              <a:gs pos="100000">
                <a:schemeClr val="accent6">
                  <a:alpha val="29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B731507-3615-FCB7-F03D-E649C12A9E57}"/>
              </a:ext>
            </a:extLst>
          </p:cNvPr>
          <p:cNvSpPr>
            <a:spLocks noGrp="1"/>
          </p:cNvSpPr>
          <p:nvPr>
            <p:ph type="ctrTitle"/>
          </p:nvPr>
        </p:nvSpPr>
        <p:spPr>
          <a:xfrm>
            <a:off x="208697" y="1542551"/>
            <a:ext cx="3621202" cy="3406187"/>
          </a:xfrm>
        </p:spPr>
        <p:txBody>
          <a:bodyPr>
            <a:noAutofit/>
          </a:bodyPr>
          <a:lstStyle/>
          <a:p>
            <a:pPr algn="r">
              <a:lnSpc>
                <a:spcPct val="90000"/>
              </a:lnSpc>
            </a:pPr>
            <a:r>
              <a:rPr lang="en-US" sz="2800" dirty="0">
                <a:solidFill>
                  <a:schemeClr val="bg1"/>
                </a:solidFill>
              </a:rPr>
              <a:t>PACCARB </a:t>
            </a:r>
            <a:br>
              <a:rPr lang="en-US" sz="2800" dirty="0">
                <a:solidFill>
                  <a:schemeClr val="bg1"/>
                </a:solidFill>
              </a:rPr>
            </a:br>
            <a:br>
              <a:rPr lang="en-US" sz="2800" dirty="0">
                <a:solidFill>
                  <a:schemeClr val="bg1"/>
                </a:solidFill>
              </a:rPr>
            </a:br>
            <a:r>
              <a:rPr lang="en-US" sz="2800" dirty="0">
                <a:solidFill>
                  <a:schemeClr val="bg1"/>
                </a:solidFill>
              </a:rPr>
              <a:t>Infection Control and Challenges from Frontline Healthcare Providers</a:t>
            </a:r>
          </a:p>
        </p:txBody>
      </p:sp>
      <p:sp>
        <p:nvSpPr>
          <p:cNvPr id="3" name="Subtitle 2">
            <a:extLst>
              <a:ext uri="{FF2B5EF4-FFF2-40B4-BE49-F238E27FC236}">
                <a16:creationId xmlns:a16="http://schemas.microsoft.com/office/drawing/2014/main" id="{566CF55F-EC96-B0CF-36DE-F17FA5186DD1}"/>
              </a:ext>
            </a:extLst>
          </p:cNvPr>
          <p:cNvSpPr>
            <a:spLocks noGrp="1"/>
          </p:cNvSpPr>
          <p:nvPr>
            <p:ph type="subTitle" idx="1"/>
          </p:nvPr>
        </p:nvSpPr>
        <p:spPr>
          <a:xfrm>
            <a:off x="4851803" y="4827919"/>
            <a:ext cx="6553114" cy="1738584"/>
          </a:xfrm>
        </p:spPr>
        <p:txBody>
          <a:bodyPr>
            <a:normAutofit/>
          </a:bodyPr>
          <a:lstStyle/>
          <a:p>
            <a:pPr>
              <a:lnSpc>
                <a:spcPct val="140000"/>
              </a:lnSpc>
            </a:pPr>
            <a:r>
              <a:rPr lang="en-US" b="1" dirty="0">
                <a:latin typeface="Avenir Next" panose="020B0503020202020204" pitchFamily="34" charset="0"/>
              </a:rPr>
              <a:t>Lilian </a:t>
            </a:r>
            <a:r>
              <a:rPr lang="en-US" b="1" dirty="0" err="1">
                <a:latin typeface="Avenir Next" panose="020B0503020202020204" pitchFamily="34" charset="0"/>
              </a:rPr>
              <a:t>Abbo</a:t>
            </a:r>
            <a:r>
              <a:rPr lang="en-US" b="1" dirty="0">
                <a:latin typeface="Avenir Next" panose="020B0503020202020204" pitchFamily="34" charset="0"/>
              </a:rPr>
              <a:t>, M.D, FIDSA</a:t>
            </a:r>
          </a:p>
          <a:p>
            <a:pPr>
              <a:lnSpc>
                <a:spcPct val="140000"/>
              </a:lnSpc>
              <a:spcBef>
                <a:spcPts val="0"/>
              </a:spcBef>
            </a:pPr>
            <a:r>
              <a:rPr lang="en-US" sz="1400" cap="none" dirty="0">
                <a:latin typeface="Avenir Next" panose="020B0503020202020204" pitchFamily="34" charset="0"/>
                <a:ea typeface="Georgia" charset="0"/>
                <a:cs typeface="Georgia" charset="0"/>
              </a:rPr>
              <a:t>Professor of Infectious Diseases </a:t>
            </a:r>
          </a:p>
          <a:p>
            <a:pPr>
              <a:lnSpc>
                <a:spcPct val="140000"/>
              </a:lnSpc>
              <a:spcBef>
                <a:spcPts val="0"/>
              </a:spcBef>
            </a:pPr>
            <a:r>
              <a:rPr lang="en-US" sz="1400" cap="none" dirty="0">
                <a:latin typeface="Avenir Next" panose="020B0503020202020204" pitchFamily="34" charset="0"/>
                <a:ea typeface="Georgia" charset="0"/>
                <a:cs typeface="Georgia" charset="0"/>
              </a:rPr>
              <a:t>University of Miami</a:t>
            </a:r>
          </a:p>
          <a:p>
            <a:pPr>
              <a:lnSpc>
                <a:spcPct val="140000"/>
              </a:lnSpc>
              <a:spcBef>
                <a:spcPts val="0"/>
              </a:spcBef>
            </a:pPr>
            <a:r>
              <a:rPr lang="en-US" sz="1400" cap="none" dirty="0">
                <a:latin typeface="Avenir Next" panose="020B0503020202020204" pitchFamily="34" charset="0"/>
                <a:ea typeface="Georgia" charset="0"/>
                <a:cs typeface="Georgia" charset="0"/>
              </a:rPr>
              <a:t>Associate CMO Infectious Diseases</a:t>
            </a:r>
          </a:p>
          <a:p>
            <a:pPr>
              <a:lnSpc>
                <a:spcPct val="140000"/>
              </a:lnSpc>
              <a:spcBef>
                <a:spcPts val="0"/>
              </a:spcBef>
            </a:pPr>
            <a:r>
              <a:rPr lang="en-US" sz="1400" cap="none" dirty="0">
                <a:latin typeface="Avenir Next" panose="020B0503020202020204" pitchFamily="34" charset="0"/>
                <a:ea typeface="Georgia" charset="0"/>
                <a:cs typeface="Georgia" charset="0"/>
              </a:rPr>
              <a:t>Jackson Health System</a:t>
            </a:r>
          </a:p>
          <a:p>
            <a:pPr>
              <a:lnSpc>
                <a:spcPct val="140000"/>
              </a:lnSpc>
            </a:pPr>
            <a:endParaRPr lang="en-US" b="1" dirty="0">
              <a:latin typeface="Avenir Book" panose="02000503020000020003" pitchFamily="2" charset="0"/>
            </a:endParaRPr>
          </a:p>
          <a:p>
            <a:pPr>
              <a:lnSpc>
                <a:spcPct val="140000"/>
              </a:lnSpc>
            </a:pPr>
            <a:endParaRPr lang="en-US" dirty="0">
              <a:latin typeface="Avenir Book" panose="02000503020000020003" pitchFamily="2" charset="0"/>
            </a:endParaRPr>
          </a:p>
        </p:txBody>
      </p:sp>
      <p:pic>
        <p:nvPicPr>
          <p:cNvPr id="53" name="Picture 3">
            <a:extLst>
              <a:ext uri="{FF2B5EF4-FFF2-40B4-BE49-F238E27FC236}">
                <a16:creationId xmlns:a16="http://schemas.microsoft.com/office/drawing/2014/main" id="{B279F66A-46DA-B713-59C0-77C59397A6C6}"/>
              </a:ext>
            </a:extLst>
          </p:cNvPr>
          <p:cNvPicPr>
            <a:picLocks noChangeAspect="1"/>
          </p:cNvPicPr>
          <p:nvPr/>
        </p:nvPicPr>
        <p:blipFill rotWithShape="1">
          <a:blip r:embed="rId2"/>
          <a:srcRect t="6"/>
          <a:stretch/>
        </p:blipFill>
        <p:spPr>
          <a:xfrm>
            <a:off x="4441093" y="478712"/>
            <a:ext cx="7214138" cy="4057710"/>
          </a:xfrm>
          <a:prstGeom prst="rect">
            <a:avLst/>
          </a:prstGeom>
        </p:spPr>
      </p:pic>
      <p:sp>
        <p:nvSpPr>
          <p:cNvPr id="4" name="TextBox 3">
            <a:extLst>
              <a:ext uri="{FF2B5EF4-FFF2-40B4-BE49-F238E27FC236}">
                <a16:creationId xmlns:a16="http://schemas.microsoft.com/office/drawing/2014/main" id="{FD208736-F2F0-1445-42FC-AD30AE3C55E9}"/>
              </a:ext>
            </a:extLst>
          </p:cNvPr>
          <p:cNvSpPr txBox="1"/>
          <p:nvPr/>
        </p:nvSpPr>
        <p:spPr>
          <a:xfrm>
            <a:off x="1383681" y="5959027"/>
            <a:ext cx="2541600" cy="369332"/>
          </a:xfrm>
          <a:prstGeom prst="rect">
            <a:avLst/>
          </a:prstGeom>
          <a:noFill/>
        </p:spPr>
        <p:txBody>
          <a:bodyPr wrap="square" rtlCol="0">
            <a:spAutoFit/>
          </a:bodyPr>
          <a:lstStyle/>
          <a:p>
            <a:r>
              <a:rPr lang="en-US" dirty="0">
                <a:solidFill>
                  <a:schemeClr val="bg1"/>
                </a:solidFill>
              </a:rPr>
              <a:t>September 12-13, 2022</a:t>
            </a:r>
          </a:p>
        </p:txBody>
      </p:sp>
    </p:spTree>
    <p:extLst>
      <p:ext uri="{BB962C8B-B14F-4D97-AF65-F5344CB8AC3E}">
        <p14:creationId xmlns:p14="http://schemas.microsoft.com/office/powerpoint/2010/main" val="3752208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0250C-2E9B-4773-25C1-C752CC0492E8}"/>
              </a:ext>
            </a:extLst>
          </p:cNvPr>
          <p:cNvSpPr>
            <a:spLocks noGrp="1"/>
          </p:cNvSpPr>
          <p:nvPr>
            <p:ph type="title"/>
          </p:nvPr>
        </p:nvSpPr>
        <p:spPr>
          <a:xfrm>
            <a:off x="79200" y="868280"/>
            <a:ext cx="3958254" cy="3363597"/>
          </a:xfrm>
        </p:spPr>
        <p:txBody>
          <a:bodyPr>
            <a:normAutofit/>
          </a:bodyPr>
          <a:lstStyle/>
          <a:p>
            <a:br>
              <a:rPr lang="en-US" sz="2200" dirty="0">
                <a:solidFill>
                  <a:schemeClr val="bg1"/>
                </a:solidFill>
              </a:rPr>
            </a:br>
            <a:r>
              <a:rPr lang="en-US" sz="2200" dirty="0" err="1">
                <a:solidFill>
                  <a:schemeClr val="bg1"/>
                </a:solidFill>
              </a:rPr>
              <a:t>ucc</a:t>
            </a:r>
            <a:br>
              <a:rPr lang="en-US" sz="2200" dirty="0">
                <a:solidFill>
                  <a:schemeClr val="bg1"/>
                </a:solidFill>
              </a:rPr>
            </a:br>
            <a:r>
              <a:rPr lang="en-US" sz="2200" dirty="0">
                <a:solidFill>
                  <a:schemeClr val="bg1"/>
                </a:solidFill>
              </a:rPr>
              <a:t>behavioral </a:t>
            </a:r>
            <a:r>
              <a:rPr lang="en-US" sz="2200" dirty="0" err="1">
                <a:solidFill>
                  <a:schemeClr val="bg1"/>
                </a:solidFill>
              </a:rPr>
              <a:t>EMPLOYee</a:t>
            </a:r>
            <a:r>
              <a:rPr lang="en-US" sz="2200" dirty="0">
                <a:solidFill>
                  <a:schemeClr val="bg1"/>
                </a:solidFill>
              </a:rPr>
              <a:t> health &amp;</a:t>
            </a:r>
            <a:br>
              <a:rPr lang="en-US" sz="2200" dirty="0">
                <a:solidFill>
                  <a:schemeClr val="bg1"/>
                </a:solidFill>
              </a:rPr>
            </a:br>
            <a:r>
              <a:rPr lang="en-US" sz="2200" dirty="0">
                <a:solidFill>
                  <a:schemeClr val="bg1"/>
                </a:solidFill>
              </a:rPr>
              <a:t>corrections</a:t>
            </a:r>
          </a:p>
        </p:txBody>
      </p:sp>
      <p:graphicFrame>
        <p:nvGraphicFramePr>
          <p:cNvPr id="18" name="Content Placeholder 2">
            <a:extLst>
              <a:ext uri="{FF2B5EF4-FFF2-40B4-BE49-F238E27FC236}">
                <a16:creationId xmlns:a16="http://schemas.microsoft.com/office/drawing/2014/main" id="{86B348CB-1BF9-84BA-9E68-EA30BA665145}"/>
              </a:ext>
            </a:extLst>
          </p:cNvPr>
          <p:cNvGraphicFramePr>
            <a:graphicFrameLocks noGrp="1"/>
          </p:cNvGraphicFramePr>
          <p:nvPr>
            <p:ph idx="1"/>
            <p:extLst>
              <p:ext uri="{D42A27DB-BD31-4B8C-83A1-F6EECF244321}">
                <p14:modId xmlns:p14="http://schemas.microsoft.com/office/powerpoint/2010/main" val="3836762164"/>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1999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9">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50250C-2E9B-4773-25C1-C752CC0492E8}"/>
              </a:ext>
            </a:extLst>
          </p:cNvPr>
          <p:cNvSpPr>
            <a:spLocks noGrp="1"/>
          </p:cNvSpPr>
          <p:nvPr>
            <p:ph type="title"/>
          </p:nvPr>
        </p:nvSpPr>
        <p:spPr>
          <a:xfrm>
            <a:off x="457200" y="868280"/>
            <a:ext cx="3390645" cy="3363597"/>
          </a:xfrm>
        </p:spPr>
        <p:txBody>
          <a:bodyPr>
            <a:normAutofit/>
          </a:bodyPr>
          <a:lstStyle/>
          <a:p>
            <a:pPr algn="r"/>
            <a:r>
              <a:rPr lang="en-US" sz="2200" dirty="0">
                <a:solidFill>
                  <a:schemeClr val="bg1"/>
                </a:solidFill>
              </a:rPr>
              <a:t>Visitors</a:t>
            </a:r>
            <a:br>
              <a:rPr lang="en-US" sz="2200" dirty="0">
                <a:solidFill>
                  <a:schemeClr val="bg1"/>
                </a:solidFill>
              </a:rPr>
            </a:br>
            <a:endParaRPr lang="en-US" sz="2200" dirty="0">
              <a:solidFill>
                <a:schemeClr val="bg1"/>
              </a:solidFill>
            </a:endParaRPr>
          </a:p>
        </p:txBody>
      </p:sp>
      <p:graphicFrame>
        <p:nvGraphicFramePr>
          <p:cNvPr id="18" name="Content Placeholder 2">
            <a:extLst>
              <a:ext uri="{FF2B5EF4-FFF2-40B4-BE49-F238E27FC236}">
                <a16:creationId xmlns:a16="http://schemas.microsoft.com/office/drawing/2014/main" id="{86B348CB-1BF9-84BA-9E68-EA30BA665145}"/>
              </a:ext>
            </a:extLst>
          </p:cNvPr>
          <p:cNvGraphicFramePr>
            <a:graphicFrameLocks noGrp="1"/>
          </p:cNvGraphicFramePr>
          <p:nvPr>
            <p:ph idx="1"/>
            <p:extLst>
              <p:ext uri="{D42A27DB-BD31-4B8C-83A1-F6EECF244321}">
                <p14:modId xmlns:p14="http://schemas.microsoft.com/office/powerpoint/2010/main" val="2550669470"/>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40808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E6C0C3-A448-4D8B-86C7-3C83B7E4A6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A59CF7-5EC4-D178-E1FA-F21004492B1C}"/>
              </a:ext>
            </a:extLst>
          </p:cNvPr>
          <p:cNvSpPr>
            <a:spLocks noGrp="1"/>
          </p:cNvSpPr>
          <p:nvPr>
            <p:ph type="title"/>
          </p:nvPr>
        </p:nvSpPr>
        <p:spPr>
          <a:xfrm>
            <a:off x="1353190" y="1028700"/>
            <a:ext cx="3330452" cy="4472690"/>
          </a:xfrm>
        </p:spPr>
        <p:txBody>
          <a:bodyPr anchor="ctr">
            <a:normAutofit/>
          </a:bodyPr>
          <a:lstStyle/>
          <a:p>
            <a:r>
              <a:rPr lang="en-US" sz="2700" dirty="0"/>
              <a:t>CHALLENGES</a:t>
            </a:r>
          </a:p>
        </p:txBody>
      </p:sp>
      <p:sp>
        <p:nvSpPr>
          <p:cNvPr id="11" name="Rectangle 10">
            <a:extLst>
              <a:ext uri="{FF2B5EF4-FFF2-40B4-BE49-F238E27FC236}">
                <a16:creationId xmlns:a16="http://schemas.microsoft.com/office/drawing/2014/main" id="{EF1326A3-CBDD-4503-8C40-806B4ABF4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8741"/>
            <a:ext cx="12192000" cy="449256"/>
          </a:xfrm>
          <a:prstGeom prst="rect">
            <a:avLst/>
          </a:prstGeom>
          <a:gradFill>
            <a:gsLst>
              <a:gs pos="14000">
                <a:schemeClr val="accent4">
                  <a:alpha val="28000"/>
                </a:schemeClr>
              </a:gs>
              <a:gs pos="100000">
                <a:schemeClr val="accent5">
                  <a:alpha val="85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0698D-E436-464E-9DE4-F9FB349FD9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8316"/>
            <a:ext cx="8153398" cy="449684"/>
          </a:xfrm>
          <a:prstGeom prst="rect">
            <a:avLst/>
          </a:prstGeom>
          <a:gradFill>
            <a:gsLst>
              <a:gs pos="9000">
                <a:schemeClr val="accent2">
                  <a:lumMod val="60000"/>
                  <a:lumOff val="40000"/>
                  <a:alpha val="68000"/>
                </a:schemeClr>
              </a:gs>
              <a:gs pos="99000">
                <a:schemeClr val="accent2"/>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F46C6A7-CB3A-A8AF-5E08-AE8F4AA46509}"/>
              </a:ext>
            </a:extLst>
          </p:cNvPr>
          <p:cNvGraphicFramePr>
            <a:graphicFrameLocks noGrp="1"/>
          </p:cNvGraphicFramePr>
          <p:nvPr>
            <p:ph idx="1"/>
            <p:extLst>
              <p:ext uri="{D42A27DB-BD31-4B8C-83A1-F6EECF244321}">
                <p14:modId xmlns:p14="http://schemas.microsoft.com/office/powerpoint/2010/main" val="1948089645"/>
              </p:ext>
            </p:extLst>
          </p:nvPr>
        </p:nvGraphicFramePr>
        <p:xfrm>
          <a:off x="4996800" y="511200"/>
          <a:ext cx="6804000" cy="568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1667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4FDC5CB-8B72-994B-99CC-A3ED7F7E00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3795" y="1867504"/>
            <a:ext cx="3883808" cy="3968904"/>
          </a:xfrm>
          <a:prstGeom prst="rect">
            <a:avLst/>
          </a:prstGeom>
        </p:spPr>
      </p:pic>
      <p:sp>
        <p:nvSpPr>
          <p:cNvPr id="10" name="TextBox 9">
            <a:extLst>
              <a:ext uri="{FF2B5EF4-FFF2-40B4-BE49-F238E27FC236}">
                <a16:creationId xmlns:a16="http://schemas.microsoft.com/office/drawing/2014/main" id="{CBCD5CED-CBF0-E547-A190-84BFBB535189}"/>
              </a:ext>
            </a:extLst>
          </p:cNvPr>
          <p:cNvSpPr txBox="1"/>
          <p:nvPr/>
        </p:nvSpPr>
        <p:spPr>
          <a:xfrm>
            <a:off x="7614946" y="6079645"/>
            <a:ext cx="4631208" cy="369332"/>
          </a:xfrm>
          <a:prstGeom prst="rect">
            <a:avLst/>
          </a:prstGeom>
          <a:noFill/>
        </p:spPr>
        <p:txBody>
          <a:bodyPr wrap="square" rtlCol="0">
            <a:spAutoFit/>
          </a:bodyPr>
          <a:lstStyle/>
          <a:p>
            <a:r>
              <a:rPr lang="en-US" b="1" dirty="0">
                <a:latin typeface="Avenir Heavy" panose="02000503020000020003" pitchFamily="2" charset="0"/>
                <a:cs typeface="Apple Chancery" panose="03020702040506060504" pitchFamily="66" charset="-79"/>
              </a:rPr>
              <a:t>The Washington Post, June 17 2020</a:t>
            </a:r>
          </a:p>
        </p:txBody>
      </p:sp>
      <p:pic>
        <p:nvPicPr>
          <p:cNvPr id="12" name="Picture 11">
            <a:extLst>
              <a:ext uri="{FF2B5EF4-FFF2-40B4-BE49-F238E27FC236}">
                <a16:creationId xmlns:a16="http://schemas.microsoft.com/office/drawing/2014/main" id="{6E798EEE-4301-C744-BFC5-40C63A157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2420" y="2115603"/>
            <a:ext cx="7528894" cy="3919575"/>
          </a:xfrm>
          <a:prstGeom prst="rect">
            <a:avLst/>
          </a:prstGeom>
        </p:spPr>
      </p:pic>
      <p:pic>
        <p:nvPicPr>
          <p:cNvPr id="4" name="Picture 3">
            <a:extLst>
              <a:ext uri="{FF2B5EF4-FFF2-40B4-BE49-F238E27FC236}">
                <a16:creationId xmlns:a16="http://schemas.microsoft.com/office/drawing/2014/main" id="{A9D7EDDC-D378-4F41-BC2F-10A2DEB3CF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9416" y="115910"/>
            <a:ext cx="6464719" cy="1585894"/>
          </a:xfrm>
          <a:prstGeom prst="rect">
            <a:avLst/>
          </a:prstGeom>
        </p:spPr>
      </p:pic>
      <p:pic>
        <p:nvPicPr>
          <p:cNvPr id="7" name="Picture 6">
            <a:extLst>
              <a:ext uri="{FF2B5EF4-FFF2-40B4-BE49-F238E27FC236}">
                <a16:creationId xmlns:a16="http://schemas.microsoft.com/office/drawing/2014/main" id="{045084B2-C59B-9942-878B-16890E2C857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30550" y="115910"/>
            <a:ext cx="1913870" cy="1913870"/>
          </a:xfrm>
          <a:prstGeom prst="rect">
            <a:avLst/>
          </a:prstGeom>
        </p:spPr>
      </p:pic>
    </p:spTree>
    <p:extLst>
      <p:ext uri="{BB962C8B-B14F-4D97-AF65-F5344CB8AC3E}">
        <p14:creationId xmlns:p14="http://schemas.microsoft.com/office/powerpoint/2010/main" val="3354424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CF1B2-11BC-F371-126D-57A839379256}"/>
              </a:ext>
            </a:extLst>
          </p:cNvPr>
          <p:cNvSpPr>
            <a:spLocks noGrp="1"/>
          </p:cNvSpPr>
          <p:nvPr>
            <p:ph type="title"/>
          </p:nvPr>
        </p:nvSpPr>
        <p:spPr>
          <a:xfrm>
            <a:off x="-172800" y="488730"/>
            <a:ext cx="12192000" cy="1234440"/>
          </a:xfrm>
        </p:spPr>
        <p:txBody>
          <a:bodyPr>
            <a:normAutofit/>
          </a:bodyPr>
          <a:lstStyle/>
          <a:p>
            <a:pPr algn="ctr"/>
            <a:r>
              <a:rPr lang="en-US" dirty="0"/>
              <a:t>we need global solutions</a:t>
            </a:r>
            <a:br>
              <a:rPr lang="en-US" dirty="0"/>
            </a:br>
            <a:r>
              <a:rPr lang="en-US" dirty="0"/>
              <a:t>OPPORTUNITIES FOR HHS</a:t>
            </a:r>
          </a:p>
        </p:txBody>
      </p:sp>
      <p:sp>
        <p:nvSpPr>
          <p:cNvPr id="3" name="Content Placeholder 2">
            <a:extLst>
              <a:ext uri="{FF2B5EF4-FFF2-40B4-BE49-F238E27FC236}">
                <a16:creationId xmlns:a16="http://schemas.microsoft.com/office/drawing/2014/main" id="{9B7C2838-5520-17AC-0748-EBCC8EF789B5}"/>
              </a:ext>
            </a:extLst>
          </p:cNvPr>
          <p:cNvSpPr>
            <a:spLocks noGrp="1"/>
          </p:cNvSpPr>
          <p:nvPr>
            <p:ph idx="1"/>
          </p:nvPr>
        </p:nvSpPr>
        <p:spPr>
          <a:xfrm>
            <a:off x="367852" y="2156517"/>
            <a:ext cx="11331810" cy="3959352"/>
          </a:xfrm>
        </p:spPr>
        <p:txBody>
          <a:bodyPr>
            <a:normAutofit/>
          </a:bodyPr>
          <a:lstStyle/>
          <a:p>
            <a:pPr marL="914400" lvl="1" indent="-457200">
              <a:buFont typeface="+mj-lt"/>
              <a:buAutoNum type="arabicPeriod"/>
            </a:pPr>
            <a:r>
              <a:rPr lang="en-US" dirty="0"/>
              <a:t>Timely cost-effective evidenced based decisions ( national and/or international data)</a:t>
            </a:r>
          </a:p>
          <a:p>
            <a:pPr marL="914400" lvl="1" indent="-457200">
              <a:buFont typeface="+mj-lt"/>
              <a:buAutoNum type="arabicPeriod"/>
            </a:pPr>
            <a:r>
              <a:rPr lang="en-US" dirty="0"/>
              <a:t>Communication with frontline stakeholders (bidirectional) remove barriers and opportunities</a:t>
            </a:r>
          </a:p>
          <a:p>
            <a:pPr marL="914400" lvl="1" indent="-457200">
              <a:buFont typeface="+mj-lt"/>
              <a:buAutoNum type="arabicPeriod"/>
            </a:pPr>
            <a:r>
              <a:rPr lang="en-US" dirty="0"/>
              <a:t>De-centralization of rapid diagnostic testing vs. sending tests to DOH/ CDC</a:t>
            </a:r>
          </a:p>
          <a:p>
            <a:pPr marL="914400" lvl="1" indent="-457200">
              <a:buFont typeface="+mj-lt"/>
              <a:buAutoNum type="arabicPeriod"/>
            </a:pPr>
            <a:r>
              <a:rPr lang="en-US" dirty="0"/>
              <a:t>Allocation of staff, resources and reimbursement strategies for home-care models (monoclonals; therapeutics; clinical monitoring) to avoid crowding Emergency Departments and UCCs.</a:t>
            </a:r>
          </a:p>
          <a:p>
            <a:pPr marL="914400" lvl="1" indent="-457200">
              <a:buFont typeface="+mj-lt"/>
              <a:buAutoNum type="arabicPeriod"/>
            </a:pPr>
            <a:r>
              <a:rPr lang="en-US" dirty="0"/>
              <a:t>Ramp up technology in healthcare: AI, blockchain, face recognition for testing, real time data dashboards, social determinants of health and avoid further disparities in access and type of care</a:t>
            </a:r>
          </a:p>
          <a:p>
            <a:pPr marL="914400" lvl="1" indent="-457200">
              <a:buFont typeface="+mj-lt"/>
              <a:buAutoNum type="arabicPeriod"/>
            </a:pPr>
            <a:r>
              <a:rPr lang="en-US" dirty="0"/>
              <a:t>Goals of care, advance directives</a:t>
            </a:r>
          </a:p>
          <a:p>
            <a:pPr marL="914400" lvl="1" indent="-457200">
              <a:buFont typeface="+mj-lt"/>
              <a:buAutoNum type="arabicPeriod"/>
            </a:pPr>
            <a:endParaRPr lang="en-US" dirty="0"/>
          </a:p>
        </p:txBody>
      </p:sp>
    </p:spTree>
    <p:extLst>
      <p:ext uri="{BB962C8B-B14F-4D97-AF65-F5344CB8AC3E}">
        <p14:creationId xmlns:p14="http://schemas.microsoft.com/office/powerpoint/2010/main" val="3454504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809CBF-2635-9A18-508F-21DCBD4E4F74}"/>
              </a:ext>
            </a:extLst>
          </p:cNvPr>
          <p:cNvSpPr>
            <a:spLocks noGrp="1"/>
          </p:cNvSpPr>
          <p:nvPr>
            <p:ph type="title"/>
          </p:nvPr>
        </p:nvSpPr>
        <p:spPr>
          <a:xfrm>
            <a:off x="457200" y="868280"/>
            <a:ext cx="3390645" cy="3363597"/>
          </a:xfrm>
        </p:spPr>
        <p:txBody>
          <a:bodyPr>
            <a:normAutofit/>
          </a:bodyPr>
          <a:lstStyle/>
          <a:p>
            <a:pPr algn="r"/>
            <a:r>
              <a:rPr lang="en-US" sz="3200">
                <a:solidFill>
                  <a:schemeClr val="bg1"/>
                </a:solidFill>
              </a:rPr>
              <a:t>The situation</a:t>
            </a:r>
          </a:p>
        </p:txBody>
      </p:sp>
      <p:graphicFrame>
        <p:nvGraphicFramePr>
          <p:cNvPr id="5" name="Content Placeholder 2">
            <a:extLst>
              <a:ext uri="{FF2B5EF4-FFF2-40B4-BE49-F238E27FC236}">
                <a16:creationId xmlns:a16="http://schemas.microsoft.com/office/drawing/2014/main" id="{59DF6511-EDE3-8941-5428-72422787CDC1}"/>
              </a:ext>
            </a:extLst>
          </p:cNvPr>
          <p:cNvGraphicFramePr>
            <a:graphicFrameLocks noGrp="1"/>
          </p:cNvGraphicFramePr>
          <p:nvPr>
            <p:ph idx="1"/>
            <p:extLst>
              <p:ext uri="{D42A27DB-BD31-4B8C-83A1-F6EECF244321}">
                <p14:modId xmlns:p14="http://schemas.microsoft.com/office/powerpoint/2010/main" val="277561070"/>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260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8D18A73-CB60-0047-AE7A-4561E5130DF7}"/>
              </a:ext>
            </a:extLst>
          </p:cNvPr>
          <p:cNvSpPr>
            <a:spLocks noGrp="1"/>
          </p:cNvSpPr>
          <p:nvPr>
            <p:ph type="title"/>
          </p:nvPr>
        </p:nvSpPr>
        <p:spPr>
          <a:xfrm>
            <a:off x="605775" y="416659"/>
            <a:ext cx="10515600" cy="1325563"/>
          </a:xfrm>
        </p:spPr>
        <p:txBody>
          <a:bodyPr>
            <a:normAutofit fontScale="90000"/>
          </a:bodyPr>
          <a:lstStyle/>
          <a:p>
            <a:pPr algn="ctr"/>
            <a:r>
              <a:rPr lang="en-US" dirty="0">
                <a:latin typeface="Avenir" panose="02000503020000020003" pitchFamily="2" charset="0"/>
              </a:rPr>
              <a:t>Keys to Success: </a:t>
            </a:r>
            <a:br>
              <a:rPr lang="en-US" dirty="0">
                <a:latin typeface="Avenir" panose="02000503020000020003" pitchFamily="2" charset="0"/>
              </a:rPr>
            </a:br>
            <a:r>
              <a:rPr lang="en-US" b="1" dirty="0">
                <a:solidFill>
                  <a:srgbClr val="002060"/>
                </a:solidFill>
                <a:latin typeface="Avenir" panose="02000503020000020003" pitchFamily="2" charset="0"/>
              </a:rPr>
              <a:t>Plan, Prepare, Adapt</a:t>
            </a:r>
            <a:br>
              <a:rPr lang="en-US" sz="6000" b="1" dirty="0">
                <a:solidFill>
                  <a:srgbClr val="0070C0"/>
                </a:solidFill>
                <a:latin typeface="Avenir" panose="02000503020000020003" pitchFamily="2" charset="0"/>
              </a:rPr>
            </a:br>
            <a:endParaRPr lang="en-US" dirty="0">
              <a:solidFill>
                <a:srgbClr val="0070C0"/>
              </a:solidFill>
            </a:endParaRPr>
          </a:p>
        </p:txBody>
      </p:sp>
      <p:grpSp>
        <p:nvGrpSpPr>
          <p:cNvPr id="12" name="Group 11">
            <a:extLst>
              <a:ext uri="{FF2B5EF4-FFF2-40B4-BE49-F238E27FC236}">
                <a16:creationId xmlns:a16="http://schemas.microsoft.com/office/drawing/2014/main" id="{70C193D2-72C6-7A4A-BFC9-2C79C9802082}"/>
              </a:ext>
            </a:extLst>
          </p:cNvPr>
          <p:cNvGrpSpPr/>
          <p:nvPr/>
        </p:nvGrpSpPr>
        <p:grpSpPr>
          <a:xfrm>
            <a:off x="2237264" y="2096558"/>
            <a:ext cx="7851233" cy="3634285"/>
            <a:chOff x="10818981" y="9747898"/>
            <a:chExt cx="2951034" cy="1946183"/>
          </a:xfrm>
        </p:grpSpPr>
        <p:sp>
          <p:nvSpPr>
            <p:cNvPr id="14" name="TextBox 13">
              <a:extLst>
                <a:ext uri="{FF2B5EF4-FFF2-40B4-BE49-F238E27FC236}">
                  <a16:creationId xmlns:a16="http://schemas.microsoft.com/office/drawing/2014/main" id="{04A6607A-724E-0B4B-8EA0-572E3E87384B}"/>
                </a:ext>
              </a:extLst>
            </p:cNvPr>
            <p:cNvSpPr txBox="1"/>
            <p:nvPr/>
          </p:nvSpPr>
          <p:spPr>
            <a:xfrm>
              <a:off x="10818981" y="10457960"/>
              <a:ext cx="754354" cy="939453"/>
            </a:xfrm>
            <a:prstGeom prst="rect">
              <a:avLst/>
            </a:prstGeom>
            <a:solidFill>
              <a:schemeClr val="accent1">
                <a:lumMod val="20000"/>
                <a:lumOff val="80000"/>
              </a:schemeClr>
            </a:solidFill>
            <a:ln>
              <a:solidFill>
                <a:srgbClr val="002060"/>
              </a:solidFill>
            </a:ln>
          </p:spPr>
          <p:txBody>
            <a:bodyPr wrap="none" rtlCol="0">
              <a:spAutoFit/>
            </a:bodyPr>
            <a:lstStyle/>
            <a:p>
              <a:r>
                <a:rPr lang="en-US" sz="3600">
                  <a:solidFill>
                    <a:schemeClr val="tx2">
                      <a:lumMod val="75000"/>
                    </a:schemeClr>
                  </a:solidFill>
                  <a:latin typeface="Avenir" panose="02000503020000020003" pitchFamily="2" charset="0"/>
                </a:rPr>
                <a:t>People</a:t>
              </a:r>
            </a:p>
            <a:p>
              <a:r>
                <a:rPr lang="en-US" sz="3600">
                  <a:solidFill>
                    <a:schemeClr val="tx2">
                      <a:lumMod val="75000"/>
                    </a:schemeClr>
                  </a:solidFill>
                  <a:latin typeface="Avenir" panose="02000503020000020003" pitchFamily="2" charset="0"/>
                </a:rPr>
                <a:t>Products</a:t>
              </a:r>
            </a:p>
            <a:p>
              <a:r>
                <a:rPr lang="en-US" sz="3600">
                  <a:solidFill>
                    <a:schemeClr val="tx2">
                      <a:lumMod val="75000"/>
                    </a:schemeClr>
                  </a:solidFill>
                  <a:latin typeface="Avenir" panose="02000503020000020003" pitchFamily="2" charset="0"/>
                </a:rPr>
                <a:t>Places</a:t>
              </a:r>
            </a:p>
          </p:txBody>
        </p:sp>
        <p:sp>
          <p:nvSpPr>
            <p:cNvPr id="15" name="TextBox 14">
              <a:extLst>
                <a:ext uri="{FF2B5EF4-FFF2-40B4-BE49-F238E27FC236}">
                  <a16:creationId xmlns:a16="http://schemas.microsoft.com/office/drawing/2014/main" id="{ED21A88A-69F5-3844-B250-EF5DFF9A204F}"/>
                </a:ext>
              </a:extLst>
            </p:cNvPr>
            <p:cNvSpPr txBox="1"/>
            <p:nvPr/>
          </p:nvSpPr>
          <p:spPr>
            <a:xfrm>
              <a:off x="12863578" y="10457959"/>
              <a:ext cx="601202" cy="1236122"/>
            </a:xfrm>
            <a:prstGeom prst="rect">
              <a:avLst/>
            </a:prstGeom>
            <a:noFill/>
            <a:ln>
              <a:solidFill>
                <a:srgbClr val="002060"/>
              </a:solidFill>
            </a:ln>
          </p:spPr>
          <p:txBody>
            <a:bodyPr wrap="square" rtlCol="0">
              <a:spAutoFit/>
            </a:bodyPr>
            <a:lstStyle/>
            <a:p>
              <a:r>
                <a:rPr lang="en-US" sz="3600">
                  <a:solidFill>
                    <a:schemeClr val="tx2">
                      <a:lumMod val="75000"/>
                    </a:schemeClr>
                  </a:solidFill>
                  <a:latin typeface="Avenir" panose="02000503020000020003" pitchFamily="2" charset="0"/>
                </a:rPr>
                <a:t>Triage</a:t>
              </a:r>
            </a:p>
            <a:p>
              <a:r>
                <a:rPr lang="en-US" sz="3600">
                  <a:solidFill>
                    <a:schemeClr val="tx2">
                      <a:lumMod val="75000"/>
                    </a:schemeClr>
                  </a:solidFill>
                  <a:latin typeface="Avenir" panose="02000503020000020003" pitchFamily="2" charset="0"/>
                </a:rPr>
                <a:t>Test</a:t>
              </a:r>
            </a:p>
            <a:p>
              <a:r>
                <a:rPr lang="en-US" sz="3600">
                  <a:solidFill>
                    <a:schemeClr val="tx2">
                      <a:lumMod val="75000"/>
                    </a:schemeClr>
                  </a:solidFill>
                  <a:latin typeface="Avenir" panose="02000503020000020003" pitchFamily="2" charset="0"/>
                </a:rPr>
                <a:t>Trace</a:t>
              </a:r>
            </a:p>
            <a:p>
              <a:r>
                <a:rPr lang="en-US" sz="3600">
                  <a:solidFill>
                    <a:schemeClr val="tx2">
                      <a:lumMod val="75000"/>
                    </a:schemeClr>
                  </a:solidFill>
                  <a:latin typeface="Avenir" panose="02000503020000020003" pitchFamily="2" charset="0"/>
                </a:rPr>
                <a:t>Treat</a:t>
              </a:r>
            </a:p>
          </p:txBody>
        </p:sp>
        <p:sp>
          <p:nvSpPr>
            <p:cNvPr id="16" name="TextBox 15">
              <a:extLst>
                <a:ext uri="{FF2B5EF4-FFF2-40B4-BE49-F238E27FC236}">
                  <a16:creationId xmlns:a16="http://schemas.microsoft.com/office/drawing/2014/main" id="{3F28BD33-CA1A-FD46-B4C1-35AB7047534F}"/>
                </a:ext>
              </a:extLst>
            </p:cNvPr>
            <p:cNvSpPr txBox="1"/>
            <p:nvPr/>
          </p:nvSpPr>
          <p:spPr>
            <a:xfrm>
              <a:off x="12716521" y="9747898"/>
              <a:ext cx="1053494" cy="313151"/>
            </a:xfrm>
            <a:prstGeom prst="rect">
              <a:avLst/>
            </a:prstGeom>
            <a:noFill/>
          </p:spPr>
          <p:txBody>
            <a:bodyPr wrap="square" rtlCol="0">
              <a:spAutoFit/>
            </a:bodyPr>
            <a:lstStyle/>
            <a:p>
              <a:r>
                <a:rPr lang="en-US" sz="3200" b="1">
                  <a:solidFill>
                    <a:schemeClr val="tx2">
                      <a:lumMod val="75000"/>
                    </a:schemeClr>
                  </a:solidFill>
                </a:rPr>
                <a:t>Clinical</a:t>
              </a:r>
            </a:p>
          </p:txBody>
        </p:sp>
        <p:sp>
          <p:nvSpPr>
            <p:cNvPr id="17" name="TextBox 16">
              <a:extLst>
                <a:ext uri="{FF2B5EF4-FFF2-40B4-BE49-F238E27FC236}">
                  <a16:creationId xmlns:a16="http://schemas.microsoft.com/office/drawing/2014/main" id="{743088DC-22E6-9642-82A3-3F4D7617670E}"/>
                </a:ext>
              </a:extLst>
            </p:cNvPr>
            <p:cNvSpPr txBox="1"/>
            <p:nvPr/>
          </p:nvSpPr>
          <p:spPr>
            <a:xfrm>
              <a:off x="10949184" y="9790946"/>
              <a:ext cx="1304416" cy="313151"/>
            </a:xfrm>
            <a:prstGeom prst="rect">
              <a:avLst/>
            </a:prstGeom>
            <a:noFill/>
          </p:spPr>
          <p:txBody>
            <a:bodyPr wrap="square" rtlCol="0">
              <a:spAutoFit/>
            </a:bodyPr>
            <a:lstStyle/>
            <a:p>
              <a:r>
                <a:rPr lang="en-US" sz="3200" b="1" dirty="0">
                  <a:solidFill>
                    <a:schemeClr val="tx2">
                      <a:lumMod val="75000"/>
                    </a:schemeClr>
                  </a:solidFill>
                </a:rPr>
                <a:t>Operations</a:t>
              </a:r>
            </a:p>
          </p:txBody>
        </p:sp>
      </p:grpSp>
      <p:cxnSp>
        <p:nvCxnSpPr>
          <p:cNvPr id="18" name="Straight Arrow Connector 17">
            <a:extLst>
              <a:ext uri="{FF2B5EF4-FFF2-40B4-BE49-F238E27FC236}">
                <a16:creationId xmlns:a16="http://schemas.microsoft.com/office/drawing/2014/main" id="{911AC581-260E-A549-B4DA-DEBCE7B72A0C}"/>
              </a:ext>
            </a:extLst>
          </p:cNvPr>
          <p:cNvCxnSpPr>
            <a:cxnSpLocks/>
          </p:cNvCxnSpPr>
          <p:nvPr/>
        </p:nvCxnSpPr>
        <p:spPr>
          <a:xfrm flipH="1">
            <a:off x="4392513" y="2462981"/>
            <a:ext cx="1204848" cy="1129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A4BCE24-A255-394F-8417-C22E2DEAEAFF}"/>
              </a:ext>
            </a:extLst>
          </p:cNvPr>
          <p:cNvCxnSpPr>
            <a:cxnSpLocks/>
          </p:cNvCxnSpPr>
          <p:nvPr/>
        </p:nvCxnSpPr>
        <p:spPr>
          <a:xfrm>
            <a:off x="6002365" y="2516041"/>
            <a:ext cx="1609556" cy="8627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969FB571-1D7D-AF46-999C-F63D34978D05}"/>
              </a:ext>
            </a:extLst>
          </p:cNvPr>
          <p:cNvSpPr/>
          <p:nvPr/>
        </p:nvSpPr>
        <p:spPr>
          <a:xfrm>
            <a:off x="9831997" y="3729366"/>
            <a:ext cx="2073614" cy="768992"/>
          </a:xfrm>
          <a:custGeom>
            <a:avLst/>
            <a:gdLst>
              <a:gd name="connsiteX0" fmla="*/ 0 w 2073614"/>
              <a:gd name="connsiteY0" fmla="*/ 0 h 768992"/>
              <a:gd name="connsiteX1" fmla="*/ 497667 w 2073614"/>
              <a:gd name="connsiteY1" fmla="*/ 0 h 768992"/>
              <a:gd name="connsiteX2" fmla="*/ 1016071 w 2073614"/>
              <a:gd name="connsiteY2" fmla="*/ 0 h 768992"/>
              <a:gd name="connsiteX3" fmla="*/ 1555211 w 2073614"/>
              <a:gd name="connsiteY3" fmla="*/ 0 h 768992"/>
              <a:gd name="connsiteX4" fmla="*/ 2073614 w 2073614"/>
              <a:gd name="connsiteY4" fmla="*/ 0 h 768992"/>
              <a:gd name="connsiteX5" fmla="*/ 2073614 w 2073614"/>
              <a:gd name="connsiteY5" fmla="*/ 392186 h 768992"/>
              <a:gd name="connsiteX6" fmla="*/ 2073614 w 2073614"/>
              <a:gd name="connsiteY6" fmla="*/ 768992 h 768992"/>
              <a:gd name="connsiteX7" fmla="*/ 1513738 w 2073614"/>
              <a:gd name="connsiteY7" fmla="*/ 768992 h 768992"/>
              <a:gd name="connsiteX8" fmla="*/ 953862 w 2073614"/>
              <a:gd name="connsiteY8" fmla="*/ 768992 h 768992"/>
              <a:gd name="connsiteX9" fmla="*/ 0 w 2073614"/>
              <a:gd name="connsiteY9" fmla="*/ 768992 h 768992"/>
              <a:gd name="connsiteX10" fmla="*/ 0 w 2073614"/>
              <a:gd name="connsiteY10" fmla="*/ 392186 h 768992"/>
              <a:gd name="connsiteX11" fmla="*/ 0 w 2073614"/>
              <a:gd name="connsiteY11" fmla="*/ 0 h 768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73614" h="768992" fill="none" extrusionOk="0">
                <a:moveTo>
                  <a:pt x="0" y="0"/>
                </a:moveTo>
                <a:cubicBezTo>
                  <a:pt x="181282" y="-19791"/>
                  <a:pt x="296783" y="8384"/>
                  <a:pt x="497667" y="0"/>
                </a:cubicBezTo>
                <a:cubicBezTo>
                  <a:pt x="698551" y="-8384"/>
                  <a:pt x="888386" y="53492"/>
                  <a:pt x="1016071" y="0"/>
                </a:cubicBezTo>
                <a:cubicBezTo>
                  <a:pt x="1143756" y="-53492"/>
                  <a:pt x="1407261" y="59895"/>
                  <a:pt x="1555211" y="0"/>
                </a:cubicBezTo>
                <a:cubicBezTo>
                  <a:pt x="1703161" y="-59895"/>
                  <a:pt x="1930791" y="46704"/>
                  <a:pt x="2073614" y="0"/>
                </a:cubicBezTo>
                <a:cubicBezTo>
                  <a:pt x="2082183" y="174217"/>
                  <a:pt x="2029330" y="252594"/>
                  <a:pt x="2073614" y="392186"/>
                </a:cubicBezTo>
                <a:cubicBezTo>
                  <a:pt x="2117898" y="531778"/>
                  <a:pt x="2043925" y="640395"/>
                  <a:pt x="2073614" y="768992"/>
                </a:cubicBezTo>
                <a:cubicBezTo>
                  <a:pt x="1799324" y="831510"/>
                  <a:pt x="1715228" y="741151"/>
                  <a:pt x="1513738" y="768992"/>
                </a:cubicBezTo>
                <a:cubicBezTo>
                  <a:pt x="1312248" y="796833"/>
                  <a:pt x="1159158" y="768257"/>
                  <a:pt x="953862" y="768992"/>
                </a:cubicBezTo>
                <a:cubicBezTo>
                  <a:pt x="748566" y="769727"/>
                  <a:pt x="393589" y="717257"/>
                  <a:pt x="0" y="768992"/>
                </a:cubicBezTo>
                <a:cubicBezTo>
                  <a:pt x="-29033" y="613904"/>
                  <a:pt x="32104" y="476632"/>
                  <a:pt x="0" y="392186"/>
                </a:cubicBezTo>
                <a:cubicBezTo>
                  <a:pt x="-32104" y="307740"/>
                  <a:pt x="19952" y="167056"/>
                  <a:pt x="0" y="0"/>
                </a:cubicBezTo>
                <a:close/>
              </a:path>
              <a:path w="2073614" h="768992" stroke="0" extrusionOk="0">
                <a:moveTo>
                  <a:pt x="0" y="0"/>
                </a:moveTo>
                <a:cubicBezTo>
                  <a:pt x="138886" y="-37884"/>
                  <a:pt x="320223" y="15401"/>
                  <a:pt x="497667" y="0"/>
                </a:cubicBezTo>
                <a:cubicBezTo>
                  <a:pt x="675111" y="-15401"/>
                  <a:pt x="856181" y="11660"/>
                  <a:pt x="953862" y="0"/>
                </a:cubicBezTo>
                <a:cubicBezTo>
                  <a:pt x="1051543" y="-11660"/>
                  <a:pt x="1295091" y="29122"/>
                  <a:pt x="1513738" y="0"/>
                </a:cubicBezTo>
                <a:cubicBezTo>
                  <a:pt x="1732385" y="-29122"/>
                  <a:pt x="1890078" y="7379"/>
                  <a:pt x="2073614" y="0"/>
                </a:cubicBezTo>
                <a:cubicBezTo>
                  <a:pt x="2099014" y="111183"/>
                  <a:pt x="2046981" y="293710"/>
                  <a:pt x="2073614" y="376806"/>
                </a:cubicBezTo>
                <a:cubicBezTo>
                  <a:pt x="2100247" y="459902"/>
                  <a:pt x="2031675" y="633476"/>
                  <a:pt x="2073614" y="768992"/>
                </a:cubicBezTo>
                <a:cubicBezTo>
                  <a:pt x="1819179" y="792930"/>
                  <a:pt x="1705916" y="721014"/>
                  <a:pt x="1555211" y="768992"/>
                </a:cubicBezTo>
                <a:cubicBezTo>
                  <a:pt x="1404506" y="816970"/>
                  <a:pt x="1147644" y="718544"/>
                  <a:pt x="995335" y="768992"/>
                </a:cubicBezTo>
                <a:cubicBezTo>
                  <a:pt x="843026" y="819440"/>
                  <a:pt x="711811" y="716677"/>
                  <a:pt x="539140" y="768992"/>
                </a:cubicBezTo>
                <a:cubicBezTo>
                  <a:pt x="366470" y="821307"/>
                  <a:pt x="138224" y="753392"/>
                  <a:pt x="0" y="768992"/>
                </a:cubicBezTo>
                <a:cubicBezTo>
                  <a:pt x="-13519" y="610262"/>
                  <a:pt x="13495" y="571396"/>
                  <a:pt x="0" y="384496"/>
                </a:cubicBezTo>
                <a:cubicBezTo>
                  <a:pt x="-13495" y="197596"/>
                  <a:pt x="32114" y="120380"/>
                  <a:pt x="0" y="0"/>
                </a:cubicBezTo>
                <a:close/>
              </a:path>
            </a:pathLst>
          </a:custGeom>
          <a:solidFill>
            <a:schemeClr val="accent2"/>
          </a:solidFill>
          <a:ln>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Vaccinate</a:t>
            </a:r>
          </a:p>
        </p:txBody>
      </p:sp>
    </p:spTree>
    <p:extLst>
      <p:ext uri="{BB962C8B-B14F-4D97-AF65-F5344CB8AC3E}">
        <p14:creationId xmlns:p14="http://schemas.microsoft.com/office/powerpoint/2010/main" val="2844302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35B4C6E-E376-F046-AF0E-A66A187E6162}"/>
              </a:ext>
            </a:extLst>
          </p:cNvPr>
          <p:cNvGraphicFramePr>
            <a:graphicFrameLocks/>
          </p:cNvGraphicFramePr>
          <p:nvPr>
            <p:extLst>
              <p:ext uri="{D42A27DB-BD31-4B8C-83A1-F6EECF244321}">
                <p14:modId xmlns:p14="http://schemas.microsoft.com/office/powerpoint/2010/main" val="4110084215"/>
              </p:ext>
            </p:extLst>
          </p:nvPr>
        </p:nvGraphicFramePr>
        <p:xfrm>
          <a:off x="103032" y="373488"/>
          <a:ext cx="12088968" cy="5795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screenshot of a cell phone&#10;&#10;Description automatically generated">
            <a:extLst>
              <a:ext uri="{FF2B5EF4-FFF2-40B4-BE49-F238E27FC236}">
                <a16:creationId xmlns:a16="http://schemas.microsoft.com/office/drawing/2014/main" id="{39E95FB4-7F1A-3441-97F4-9AF3FFFC842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714616"/>
            <a:ext cx="2151529" cy="1143384"/>
          </a:xfrm>
          <a:prstGeom prst="rect">
            <a:avLst/>
          </a:prstGeom>
        </p:spPr>
      </p:pic>
      <p:sp>
        <p:nvSpPr>
          <p:cNvPr id="3" name="TextBox 2">
            <a:extLst>
              <a:ext uri="{FF2B5EF4-FFF2-40B4-BE49-F238E27FC236}">
                <a16:creationId xmlns:a16="http://schemas.microsoft.com/office/drawing/2014/main" id="{9EB2E01B-1302-0A41-B0B6-6177ABCD8ADB}"/>
              </a:ext>
            </a:extLst>
          </p:cNvPr>
          <p:cNvSpPr txBox="1"/>
          <p:nvPr/>
        </p:nvSpPr>
        <p:spPr>
          <a:xfrm>
            <a:off x="103032" y="115479"/>
            <a:ext cx="2953151" cy="1815882"/>
          </a:xfrm>
          <a:prstGeom prst="rect">
            <a:avLst/>
          </a:prstGeom>
          <a:solidFill>
            <a:schemeClr val="accent1">
              <a:lumMod val="40000"/>
              <a:lumOff val="60000"/>
            </a:schemeClr>
          </a:solidFill>
        </p:spPr>
        <p:txBody>
          <a:bodyPr wrap="square" rtlCol="0">
            <a:spAutoFit/>
          </a:bodyPr>
          <a:lstStyle/>
          <a:p>
            <a:pPr algn="ctr"/>
            <a:r>
              <a:rPr lang="en-US" sz="1400" b="1" dirty="0">
                <a:latin typeface="Avenir" panose="02000503020000020003" pitchFamily="2" charset="0"/>
              </a:rPr>
              <a:t>Administration*</a:t>
            </a:r>
          </a:p>
          <a:p>
            <a:r>
              <a:rPr lang="en-US" sz="1400" dirty="0">
                <a:latin typeface="Avenir" panose="02000503020000020003" pitchFamily="2" charset="0"/>
              </a:rPr>
              <a:t>Chief Operating Officer</a:t>
            </a:r>
          </a:p>
          <a:p>
            <a:r>
              <a:rPr lang="en-US" sz="1400" dirty="0">
                <a:latin typeface="Avenir" panose="02000503020000020003" pitchFamily="2" charset="0"/>
              </a:rPr>
              <a:t>Chief Executive Officer</a:t>
            </a:r>
          </a:p>
          <a:p>
            <a:r>
              <a:rPr lang="en-US" sz="1400" dirty="0">
                <a:latin typeface="Avenir" panose="02000503020000020003" pitchFamily="2" charset="0"/>
              </a:rPr>
              <a:t>Chief Physician Executive</a:t>
            </a:r>
          </a:p>
          <a:p>
            <a:r>
              <a:rPr lang="en-US" sz="1400" dirty="0">
                <a:latin typeface="Avenir" panose="02000503020000020003" pitchFamily="2" charset="0"/>
              </a:rPr>
              <a:t>Chief Strategic Officer</a:t>
            </a:r>
          </a:p>
          <a:p>
            <a:r>
              <a:rPr lang="en-US" sz="1400" dirty="0">
                <a:latin typeface="Avenir" panose="02000503020000020003" pitchFamily="2" charset="0"/>
              </a:rPr>
              <a:t>Chief Financial Officer</a:t>
            </a:r>
          </a:p>
          <a:p>
            <a:r>
              <a:rPr lang="en-US" sz="1400" dirty="0">
                <a:latin typeface="Avenir" panose="02000503020000020003" pitchFamily="2" charset="0"/>
              </a:rPr>
              <a:t>VP Marketing Communications</a:t>
            </a:r>
          </a:p>
          <a:p>
            <a:r>
              <a:rPr lang="en-US" sz="1400" dirty="0">
                <a:latin typeface="Avenir" panose="02000503020000020003" pitchFamily="2" charset="0"/>
              </a:rPr>
              <a:t>VP Human Resources</a:t>
            </a:r>
          </a:p>
        </p:txBody>
      </p:sp>
      <p:sp>
        <p:nvSpPr>
          <p:cNvPr id="6" name="TextBox 5">
            <a:extLst>
              <a:ext uri="{FF2B5EF4-FFF2-40B4-BE49-F238E27FC236}">
                <a16:creationId xmlns:a16="http://schemas.microsoft.com/office/drawing/2014/main" id="{6AC4ED4A-9D05-3C40-800E-56B2ECFC24F8}"/>
              </a:ext>
            </a:extLst>
          </p:cNvPr>
          <p:cNvSpPr txBox="1"/>
          <p:nvPr/>
        </p:nvSpPr>
        <p:spPr>
          <a:xfrm>
            <a:off x="9180490" y="211965"/>
            <a:ext cx="2908478" cy="1169551"/>
          </a:xfrm>
          <a:prstGeom prst="rect">
            <a:avLst/>
          </a:prstGeom>
          <a:solidFill>
            <a:schemeClr val="accent1">
              <a:lumMod val="40000"/>
              <a:lumOff val="60000"/>
            </a:schemeClr>
          </a:solidFill>
        </p:spPr>
        <p:txBody>
          <a:bodyPr wrap="square" rtlCol="0">
            <a:spAutoFit/>
          </a:bodyPr>
          <a:lstStyle/>
          <a:p>
            <a:pPr algn="ctr"/>
            <a:r>
              <a:rPr lang="en-US" sz="1400" b="1" dirty="0">
                <a:latin typeface="Avenir" panose="02000503020000020003" pitchFamily="2" charset="0"/>
              </a:rPr>
              <a:t>Clinical*</a:t>
            </a:r>
          </a:p>
          <a:p>
            <a:r>
              <a:rPr lang="en-US" sz="1400" dirty="0">
                <a:latin typeface="Avenir" panose="02000503020000020003" pitchFamily="2" charset="0"/>
              </a:rPr>
              <a:t>Chief Infection Control</a:t>
            </a:r>
          </a:p>
          <a:p>
            <a:r>
              <a:rPr lang="en-US" sz="1400" dirty="0">
                <a:latin typeface="Avenir" panose="02000503020000020003" pitchFamily="2" charset="0"/>
              </a:rPr>
              <a:t>Director Infection Control</a:t>
            </a:r>
          </a:p>
          <a:p>
            <a:r>
              <a:rPr lang="en-US" sz="1400" dirty="0">
                <a:latin typeface="Avenir" panose="02000503020000020003" pitchFamily="2" charset="0"/>
              </a:rPr>
              <a:t>Chief Emergency Planning</a:t>
            </a:r>
          </a:p>
          <a:p>
            <a:r>
              <a:rPr lang="en-US" sz="1400" dirty="0">
                <a:latin typeface="Avenir" panose="02000503020000020003" pitchFamily="2" charset="0"/>
              </a:rPr>
              <a:t>Corporate Director Pharmacy</a:t>
            </a:r>
          </a:p>
        </p:txBody>
      </p:sp>
      <p:sp>
        <p:nvSpPr>
          <p:cNvPr id="7" name="TextBox 6">
            <a:extLst>
              <a:ext uri="{FF2B5EF4-FFF2-40B4-BE49-F238E27FC236}">
                <a16:creationId xmlns:a16="http://schemas.microsoft.com/office/drawing/2014/main" id="{D64178D0-A983-E14F-AF2A-20016CCEF341}"/>
              </a:ext>
            </a:extLst>
          </p:cNvPr>
          <p:cNvSpPr txBox="1"/>
          <p:nvPr/>
        </p:nvSpPr>
        <p:spPr>
          <a:xfrm>
            <a:off x="2151529" y="5714616"/>
            <a:ext cx="9246273" cy="646331"/>
          </a:xfrm>
          <a:prstGeom prst="rect">
            <a:avLst/>
          </a:prstGeom>
          <a:noFill/>
        </p:spPr>
        <p:txBody>
          <a:bodyPr wrap="square" rtlCol="0">
            <a:spAutoFit/>
          </a:bodyPr>
          <a:lstStyle/>
          <a:p>
            <a:pPr algn="ctr"/>
            <a:r>
              <a:rPr lang="en-US" dirty="0"/>
              <a:t>* </a:t>
            </a:r>
            <a:r>
              <a:rPr lang="en-US" i="1" dirty="0"/>
              <a:t>In parallel: close collaboration and communication with Miami Dade County Mayor and Florida Governor, Secretary of Health and Emergency Management for the State</a:t>
            </a:r>
          </a:p>
        </p:txBody>
      </p:sp>
    </p:spTree>
    <p:extLst>
      <p:ext uri="{BB962C8B-B14F-4D97-AF65-F5344CB8AC3E}">
        <p14:creationId xmlns:p14="http://schemas.microsoft.com/office/powerpoint/2010/main" val="416616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E8C22A-B579-B246-A606-E5E71C96F9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74752" y="2624999"/>
            <a:ext cx="1650830" cy="1824242"/>
          </a:xfrm>
          <a:prstGeom prst="rect">
            <a:avLst/>
          </a:prstGeom>
        </p:spPr>
      </p:pic>
      <p:pic>
        <p:nvPicPr>
          <p:cNvPr id="10" name="Picture 13" descr="A picture containing road, outdoor, car, street&#10;&#10;Description automatically generated">
            <a:extLst>
              <a:ext uri="{FF2B5EF4-FFF2-40B4-BE49-F238E27FC236}">
                <a16:creationId xmlns:a16="http://schemas.microsoft.com/office/drawing/2014/main" id="{DF30773D-E551-46BF-8F70-F742B8839E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76712" y="668569"/>
            <a:ext cx="1919288" cy="1233488"/>
          </a:xfrm>
          <a:prstGeom prst="rect">
            <a:avLst/>
          </a:prstGeom>
        </p:spPr>
      </p:pic>
      <p:pic>
        <p:nvPicPr>
          <p:cNvPr id="9" name="Picture 8">
            <a:extLst>
              <a:ext uri="{FF2B5EF4-FFF2-40B4-BE49-F238E27FC236}">
                <a16:creationId xmlns:a16="http://schemas.microsoft.com/office/drawing/2014/main" id="{DA181E16-1CEA-3740-8CE9-18242D978C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9859" y="2520946"/>
            <a:ext cx="1474040" cy="2021996"/>
          </a:xfrm>
          <a:prstGeom prst="rect">
            <a:avLst/>
          </a:prstGeom>
          <a:ln>
            <a:solidFill>
              <a:srgbClr val="0070C0"/>
            </a:solidFill>
          </a:ln>
        </p:spPr>
      </p:pic>
      <p:pic>
        <p:nvPicPr>
          <p:cNvPr id="14" name="Picture 14" descr="A group of people standing in front of a building&#10;&#10;Description automatically generated">
            <a:extLst>
              <a:ext uri="{FF2B5EF4-FFF2-40B4-BE49-F238E27FC236}">
                <a16:creationId xmlns:a16="http://schemas.microsoft.com/office/drawing/2014/main" id="{AA84EF49-2818-4F25-A521-6998B4AA8987}"/>
              </a:ext>
            </a:extLst>
          </p:cNvPr>
          <p:cNvPicPr>
            <a:picLocks noChangeAspect="1"/>
          </p:cNvPicPr>
          <p:nvPr/>
        </p:nvPicPr>
        <p:blipFill>
          <a:blip r:embed="rId5"/>
          <a:stretch>
            <a:fillRect/>
          </a:stretch>
        </p:blipFill>
        <p:spPr>
          <a:xfrm>
            <a:off x="6178271" y="672788"/>
            <a:ext cx="2290273" cy="1324066"/>
          </a:xfrm>
          <a:prstGeom prst="rect">
            <a:avLst/>
          </a:prstGeom>
        </p:spPr>
      </p:pic>
      <p:pic>
        <p:nvPicPr>
          <p:cNvPr id="5" name="Picture 7" descr="A large body of water with a city in the background&#10;&#10;Description automatically generated">
            <a:extLst>
              <a:ext uri="{FF2B5EF4-FFF2-40B4-BE49-F238E27FC236}">
                <a16:creationId xmlns:a16="http://schemas.microsoft.com/office/drawing/2014/main" id="{0A4022BE-2FA4-4169-829D-00B2F47C7D7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20557" y="1588909"/>
            <a:ext cx="3047568" cy="1689455"/>
          </a:xfrm>
          <a:prstGeom prst="rect">
            <a:avLst/>
          </a:prstGeom>
        </p:spPr>
      </p:pic>
      <p:pic>
        <p:nvPicPr>
          <p:cNvPr id="15" name="Picture 15" descr="A picture containing outdoor, furniture, rug, person&#10;&#10;Description automatically generated">
            <a:extLst>
              <a:ext uri="{FF2B5EF4-FFF2-40B4-BE49-F238E27FC236}">
                <a16:creationId xmlns:a16="http://schemas.microsoft.com/office/drawing/2014/main" id="{3A766EF6-74D4-4C7B-A72A-16E877E2E20B}"/>
              </a:ext>
            </a:extLst>
          </p:cNvPr>
          <p:cNvPicPr>
            <a:picLocks noChangeAspect="1"/>
          </p:cNvPicPr>
          <p:nvPr/>
        </p:nvPicPr>
        <p:blipFill>
          <a:blip r:embed="rId7"/>
          <a:stretch>
            <a:fillRect/>
          </a:stretch>
        </p:blipFill>
        <p:spPr>
          <a:xfrm>
            <a:off x="4698136" y="4702449"/>
            <a:ext cx="3047568" cy="1615874"/>
          </a:xfrm>
          <a:prstGeom prst="rect">
            <a:avLst/>
          </a:prstGeom>
        </p:spPr>
      </p:pic>
      <p:pic>
        <p:nvPicPr>
          <p:cNvPr id="8" name="Picture 9" descr="A picture containing outdoor, building, sitting, parked&#10;&#10;Description automatically generated">
            <a:extLst>
              <a:ext uri="{FF2B5EF4-FFF2-40B4-BE49-F238E27FC236}">
                <a16:creationId xmlns:a16="http://schemas.microsoft.com/office/drawing/2014/main" id="{EB58D652-DF82-4322-9FF4-A25C51B19E0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20557" y="3336524"/>
            <a:ext cx="3047568" cy="1966944"/>
          </a:xfrm>
          <a:prstGeom prst="rect">
            <a:avLst/>
          </a:prstGeom>
        </p:spPr>
      </p:pic>
      <p:sp>
        <p:nvSpPr>
          <p:cNvPr id="4" name="Rectangle 3">
            <a:extLst>
              <a:ext uri="{FF2B5EF4-FFF2-40B4-BE49-F238E27FC236}">
                <a16:creationId xmlns:a16="http://schemas.microsoft.com/office/drawing/2014/main" id="{59B64CDD-9AC8-8343-8430-5CAF4028BF08}"/>
              </a:ext>
            </a:extLst>
          </p:cNvPr>
          <p:cNvSpPr/>
          <p:nvPr/>
        </p:nvSpPr>
        <p:spPr>
          <a:xfrm>
            <a:off x="4247472" y="2036730"/>
            <a:ext cx="2156346" cy="923330"/>
          </a:xfrm>
          <a:prstGeom prst="rect">
            <a:avLst/>
          </a:prstGeom>
        </p:spPr>
        <p:txBody>
          <a:bodyPr wrap="square">
            <a:spAutoFit/>
          </a:bodyPr>
          <a:lstStyle/>
          <a:p>
            <a:pPr algn="ctr"/>
            <a:r>
              <a:rPr lang="en-US" b="1" dirty="0">
                <a:solidFill>
                  <a:schemeClr val="tx1">
                    <a:lumMod val="95000"/>
                    <a:lumOff val="5000"/>
                  </a:schemeClr>
                </a:solidFill>
                <a:latin typeface="Avenir Book" panose="02000503020000020003" pitchFamily="2" charset="0"/>
              </a:rPr>
              <a:t>Standardized Protocols</a:t>
            </a:r>
          </a:p>
          <a:p>
            <a:pPr algn="ctr"/>
            <a:r>
              <a:rPr lang="en-US" b="1" dirty="0">
                <a:solidFill>
                  <a:schemeClr val="tx1">
                    <a:lumMod val="95000"/>
                    <a:lumOff val="5000"/>
                  </a:schemeClr>
                </a:solidFill>
                <a:latin typeface="Avenir Book" panose="02000503020000020003" pitchFamily="2" charset="0"/>
              </a:rPr>
              <a:t> </a:t>
            </a:r>
          </a:p>
        </p:txBody>
      </p:sp>
      <p:pic>
        <p:nvPicPr>
          <p:cNvPr id="13" name="Content Placeholder 4" descr="A picture containing text, indoor, ceiling, desk&#10;&#10;Description automatically generated">
            <a:extLst>
              <a:ext uri="{FF2B5EF4-FFF2-40B4-BE49-F238E27FC236}">
                <a16:creationId xmlns:a16="http://schemas.microsoft.com/office/drawing/2014/main" id="{746DF98D-C542-C04B-AEB1-2B2126CFEAE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37979" y="2282881"/>
            <a:ext cx="2577655" cy="1652629"/>
          </a:xfrm>
          <a:prstGeom prst="rect">
            <a:avLst/>
          </a:prstGeom>
        </p:spPr>
      </p:pic>
      <p:pic>
        <p:nvPicPr>
          <p:cNvPr id="12" name="Content Placeholder 3">
            <a:extLst>
              <a:ext uri="{FF2B5EF4-FFF2-40B4-BE49-F238E27FC236}">
                <a16:creationId xmlns:a16="http://schemas.microsoft.com/office/drawing/2014/main" id="{04130B16-2F4E-6662-C254-F1C302BFA5D6}"/>
              </a:ext>
            </a:extLst>
          </p:cNvPr>
          <p:cNvPicPr>
            <a:picLocks noGrp="1" noChangeAspect="1"/>
          </p:cNvPicPr>
          <p:nvPr>
            <p:ph idx="1"/>
          </p:nvPr>
        </p:nvPicPr>
        <p:blipFill>
          <a:blip r:embed="rId10" cstate="screen">
            <a:extLst>
              <a:ext uri="{28A0092B-C50C-407E-A947-70E740481C1C}">
                <a14:useLocalDpi xmlns:a14="http://schemas.microsoft.com/office/drawing/2010/main"/>
              </a:ext>
            </a:extLst>
          </a:blip>
          <a:stretch>
            <a:fillRect/>
          </a:stretch>
        </p:blipFill>
        <p:spPr>
          <a:xfrm>
            <a:off x="409799" y="638053"/>
            <a:ext cx="3335555" cy="1449663"/>
          </a:xfrm>
          <a:prstGeom prst="rect">
            <a:avLst/>
          </a:prstGeom>
        </p:spPr>
      </p:pic>
      <p:sp>
        <p:nvSpPr>
          <p:cNvPr id="16" name="TextBox 15">
            <a:extLst>
              <a:ext uri="{FF2B5EF4-FFF2-40B4-BE49-F238E27FC236}">
                <a16:creationId xmlns:a16="http://schemas.microsoft.com/office/drawing/2014/main" id="{E3D1C5CB-1075-9166-E9F2-B3A14D20E62C}"/>
              </a:ext>
            </a:extLst>
          </p:cNvPr>
          <p:cNvSpPr txBox="1"/>
          <p:nvPr/>
        </p:nvSpPr>
        <p:spPr>
          <a:xfrm>
            <a:off x="409799" y="202169"/>
            <a:ext cx="3496647" cy="369332"/>
          </a:xfrm>
          <a:prstGeom prst="rect">
            <a:avLst/>
          </a:prstGeom>
          <a:noFill/>
        </p:spPr>
        <p:txBody>
          <a:bodyPr wrap="square" rtlCol="0">
            <a:spAutoFit/>
          </a:bodyPr>
          <a:lstStyle/>
          <a:p>
            <a:r>
              <a:rPr lang="en-US" b="1" dirty="0">
                <a:latin typeface="Avenir Book" panose="02000503020000020003" pitchFamily="2" charset="0"/>
              </a:rPr>
              <a:t>Real Time Reliable Dashboards</a:t>
            </a:r>
          </a:p>
        </p:txBody>
      </p:sp>
      <p:sp>
        <p:nvSpPr>
          <p:cNvPr id="17" name="TextBox 16">
            <a:extLst>
              <a:ext uri="{FF2B5EF4-FFF2-40B4-BE49-F238E27FC236}">
                <a16:creationId xmlns:a16="http://schemas.microsoft.com/office/drawing/2014/main" id="{11D295DD-628F-DEF7-1B4E-02B3ED22472D}"/>
              </a:ext>
            </a:extLst>
          </p:cNvPr>
          <p:cNvSpPr txBox="1"/>
          <p:nvPr/>
        </p:nvSpPr>
        <p:spPr>
          <a:xfrm>
            <a:off x="4302632" y="202169"/>
            <a:ext cx="4054454" cy="338554"/>
          </a:xfrm>
          <a:prstGeom prst="rect">
            <a:avLst/>
          </a:prstGeom>
          <a:noFill/>
        </p:spPr>
        <p:txBody>
          <a:bodyPr wrap="square" rtlCol="0">
            <a:spAutoFit/>
          </a:bodyPr>
          <a:lstStyle/>
          <a:p>
            <a:pPr algn="ctr"/>
            <a:r>
              <a:rPr lang="en-US" sz="1600" b="1" dirty="0">
                <a:latin typeface="Avenir Book" panose="02000503020000020003" pitchFamily="2" charset="0"/>
              </a:rPr>
              <a:t>Community Partners</a:t>
            </a:r>
          </a:p>
        </p:txBody>
      </p:sp>
      <p:pic>
        <p:nvPicPr>
          <p:cNvPr id="18" name="Picture 2" descr="Graphical user interface&#10;&#10;Description automatically generated">
            <a:extLst>
              <a:ext uri="{FF2B5EF4-FFF2-40B4-BE49-F238E27FC236}">
                <a16:creationId xmlns:a16="http://schemas.microsoft.com/office/drawing/2014/main" id="{8FAED5C9-393C-3830-EB82-C73282FCAD4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37979" y="4130675"/>
            <a:ext cx="1659118" cy="2120279"/>
          </a:xfrm>
          <a:prstGeom prst="rect">
            <a:avLst/>
          </a:prstGeom>
        </p:spPr>
      </p:pic>
      <p:sp>
        <p:nvSpPr>
          <p:cNvPr id="19" name="TextBox 18">
            <a:extLst>
              <a:ext uri="{FF2B5EF4-FFF2-40B4-BE49-F238E27FC236}">
                <a16:creationId xmlns:a16="http://schemas.microsoft.com/office/drawing/2014/main" id="{DBEB481A-A143-5DD1-8EBE-14A0C3CAD93D}"/>
              </a:ext>
            </a:extLst>
          </p:cNvPr>
          <p:cNvSpPr txBox="1"/>
          <p:nvPr/>
        </p:nvSpPr>
        <p:spPr>
          <a:xfrm>
            <a:off x="2753697" y="2433637"/>
            <a:ext cx="1348778" cy="646331"/>
          </a:xfrm>
          <a:prstGeom prst="rect">
            <a:avLst/>
          </a:prstGeom>
          <a:noFill/>
        </p:spPr>
        <p:txBody>
          <a:bodyPr wrap="square" rtlCol="0">
            <a:spAutoFit/>
          </a:bodyPr>
          <a:lstStyle/>
          <a:p>
            <a:r>
              <a:rPr lang="en-US" dirty="0"/>
              <a:t>PPE</a:t>
            </a:r>
          </a:p>
          <a:p>
            <a:r>
              <a:rPr lang="en-US" dirty="0"/>
              <a:t>Distribution</a:t>
            </a:r>
          </a:p>
        </p:txBody>
      </p:sp>
      <p:sp>
        <p:nvSpPr>
          <p:cNvPr id="20" name="TextBox 19">
            <a:extLst>
              <a:ext uri="{FF2B5EF4-FFF2-40B4-BE49-F238E27FC236}">
                <a16:creationId xmlns:a16="http://schemas.microsoft.com/office/drawing/2014/main" id="{33C49910-42ED-A84D-E7DF-F9B9EE52E815}"/>
              </a:ext>
            </a:extLst>
          </p:cNvPr>
          <p:cNvSpPr txBox="1"/>
          <p:nvPr/>
        </p:nvSpPr>
        <p:spPr>
          <a:xfrm>
            <a:off x="1797097" y="4123954"/>
            <a:ext cx="1393079" cy="646331"/>
          </a:xfrm>
          <a:prstGeom prst="rect">
            <a:avLst/>
          </a:prstGeom>
          <a:noFill/>
        </p:spPr>
        <p:txBody>
          <a:bodyPr wrap="square" rtlCol="0">
            <a:spAutoFit/>
          </a:bodyPr>
          <a:lstStyle/>
          <a:p>
            <a:r>
              <a:rPr lang="en-US" dirty="0"/>
              <a:t>Signage and Education!</a:t>
            </a:r>
          </a:p>
        </p:txBody>
      </p:sp>
      <p:sp>
        <p:nvSpPr>
          <p:cNvPr id="21" name="TextBox 20">
            <a:extLst>
              <a:ext uri="{FF2B5EF4-FFF2-40B4-BE49-F238E27FC236}">
                <a16:creationId xmlns:a16="http://schemas.microsoft.com/office/drawing/2014/main" id="{3ED71F60-8D1B-F84C-CBCB-CC08EE044696}"/>
              </a:ext>
            </a:extLst>
          </p:cNvPr>
          <p:cNvSpPr txBox="1"/>
          <p:nvPr/>
        </p:nvSpPr>
        <p:spPr>
          <a:xfrm>
            <a:off x="3361150" y="5019618"/>
            <a:ext cx="1166013" cy="1200329"/>
          </a:xfrm>
          <a:prstGeom prst="rect">
            <a:avLst/>
          </a:prstGeom>
          <a:noFill/>
        </p:spPr>
        <p:txBody>
          <a:bodyPr wrap="square" rtlCol="0">
            <a:spAutoFit/>
          </a:bodyPr>
          <a:lstStyle/>
          <a:p>
            <a:r>
              <a:rPr lang="en-US" dirty="0"/>
              <a:t>Support, Wellness, Mental Health</a:t>
            </a:r>
          </a:p>
        </p:txBody>
      </p:sp>
      <p:sp>
        <p:nvSpPr>
          <p:cNvPr id="23" name="TextBox 22">
            <a:extLst>
              <a:ext uri="{FF2B5EF4-FFF2-40B4-BE49-F238E27FC236}">
                <a16:creationId xmlns:a16="http://schemas.microsoft.com/office/drawing/2014/main" id="{D493B5FB-D1EA-1D4D-0ED9-040C22A036A2}"/>
              </a:ext>
            </a:extLst>
          </p:cNvPr>
          <p:cNvSpPr txBox="1"/>
          <p:nvPr/>
        </p:nvSpPr>
        <p:spPr>
          <a:xfrm>
            <a:off x="8753272" y="330420"/>
            <a:ext cx="3382138" cy="1200329"/>
          </a:xfrm>
          <a:prstGeom prst="rect">
            <a:avLst/>
          </a:prstGeom>
          <a:noFill/>
        </p:spPr>
        <p:txBody>
          <a:bodyPr wrap="square">
            <a:spAutoFit/>
          </a:bodyPr>
          <a:lstStyle/>
          <a:p>
            <a:pPr algn="ctr"/>
            <a:r>
              <a:rPr lang="en-US" sz="1800" b="1" dirty="0">
                <a:latin typeface="Avenir Book" panose="02000503020000020003" pitchFamily="2" charset="0"/>
              </a:rPr>
              <a:t>Collaborate with other</a:t>
            </a:r>
          </a:p>
          <a:p>
            <a:pPr algn="ctr"/>
            <a:r>
              <a:rPr lang="en-US" sz="1800" b="1" dirty="0">
                <a:latin typeface="Avenir Book" panose="02000503020000020003" pitchFamily="2" charset="0"/>
              </a:rPr>
              <a:t> health systems to avoid surges</a:t>
            </a:r>
          </a:p>
          <a:p>
            <a:pPr algn="ctr"/>
            <a:r>
              <a:rPr lang="en-US" sz="1800" b="1" dirty="0">
                <a:latin typeface="Avenir Book" panose="02000503020000020003" pitchFamily="2" charset="0"/>
              </a:rPr>
              <a:t> (not enough isolation rooms or providers!)</a:t>
            </a:r>
            <a:endParaRPr lang="en-US" dirty="0"/>
          </a:p>
        </p:txBody>
      </p:sp>
    </p:spTree>
    <p:extLst>
      <p:ext uri="{BB962C8B-B14F-4D97-AF65-F5344CB8AC3E}">
        <p14:creationId xmlns:p14="http://schemas.microsoft.com/office/powerpoint/2010/main" val="2888264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051A002-1D0B-BE4C-89E3-B6A1DAD317BE}"/>
              </a:ext>
            </a:extLst>
          </p:cNvPr>
          <p:cNvGraphicFramePr>
            <a:graphicFrameLocks noGrp="1"/>
          </p:cNvGraphicFramePr>
          <p:nvPr/>
        </p:nvGraphicFramePr>
        <p:xfrm>
          <a:off x="1096166" y="2412586"/>
          <a:ext cx="3760633" cy="2430439"/>
        </p:xfrm>
        <a:graphic>
          <a:graphicData uri="http://schemas.openxmlformats.org/drawingml/2006/table">
            <a:tbl>
              <a:tblPr>
                <a:tableStyleId>{2D5ABB26-0587-4C30-8999-92F81FD0307C}</a:tableStyleId>
              </a:tblPr>
              <a:tblGrid>
                <a:gridCol w="3760633">
                  <a:extLst>
                    <a:ext uri="{9D8B030D-6E8A-4147-A177-3AD203B41FA5}">
                      <a16:colId xmlns:a16="http://schemas.microsoft.com/office/drawing/2014/main" val="4033457788"/>
                    </a:ext>
                  </a:extLst>
                </a:gridCol>
              </a:tblGrid>
              <a:tr h="571842">
                <a:tc>
                  <a:txBody>
                    <a:bodyPr/>
                    <a:lstStyle/>
                    <a:p>
                      <a:pPr algn="ctr"/>
                      <a:r>
                        <a:rPr lang="en-US" sz="2000">
                          <a:effectLst/>
                        </a:rPr>
                        <a:t>Drug   Dose    Supply x 2 weeks</a:t>
                      </a:r>
                      <a:endParaRPr lang="en-US" sz="2000" b="1">
                        <a:solidFill>
                          <a:schemeClr val="tx2">
                            <a:lumMod val="75000"/>
                          </a:schemeClr>
                        </a:solidFill>
                        <a:effectLst/>
                        <a:latin typeface="Avenir" panose="02000503020000020003"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909455"/>
                  </a:ext>
                </a:extLst>
              </a:tr>
              <a:tr h="674879">
                <a:tc>
                  <a:txBody>
                    <a:bodyPr/>
                    <a:lstStyle/>
                    <a:p>
                      <a:pPr algn="ctr"/>
                      <a:r>
                        <a:rPr lang="en-US" sz="2000">
                          <a:effectLst/>
                        </a:rPr>
                        <a:t>Critical Low (&lt;10 patients)</a:t>
                      </a:r>
                      <a:endParaRPr lang="en-US" sz="2000" b="0">
                        <a:effectLst/>
                        <a:latin typeface="Avenir" panose="02000503020000020003"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extLst>
                  <a:ext uri="{0D108BD9-81ED-4DB2-BD59-A6C34878D82A}">
                    <a16:rowId xmlns:a16="http://schemas.microsoft.com/office/drawing/2014/main" val="3839082856"/>
                  </a:ext>
                </a:extLst>
              </a:tr>
              <a:tr h="591859">
                <a:tc>
                  <a:txBody>
                    <a:bodyPr/>
                    <a:lstStyle/>
                    <a:p>
                      <a:pPr algn="ctr"/>
                      <a:r>
                        <a:rPr lang="en-US" sz="2000">
                          <a:effectLst/>
                        </a:rPr>
                        <a:t>Low (10-50 patients)</a:t>
                      </a:r>
                      <a:endParaRPr lang="en-US" sz="2000" b="0">
                        <a:effectLst/>
                        <a:latin typeface="Avenir" panose="02000503020000020003"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64541168"/>
                  </a:ext>
                </a:extLst>
              </a:tr>
              <a:tr h="591859">
                <a:tc>
                  <a:txBody>
                    <a:bodyPr/>
                    <a:lstStyle/>
                    <a:p>
                      <a:pPr algn="ctr"/>
                      <a:r>
                        <a:rPr lang="en-US" sz="2000">
                          <a:effectLst/>
                        </a:rPr>
                        <a:t>Monitoring Closely (&gt;50 patients)</a:t>
                      </a:r>
                      <a:endParaRPr lang="en-US" sz="2000" b="0">
                        <a:effectLst/>
                        <a:latin typeface="Avenir" panose="02000503020000020003" pitchFamily="2"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650"/>
                    </a:solidFill>
                  </a:tcPr>
                </a:tc>
                <a:extLst>
                  <a:ext uri="{0D108BD9-81ED-4DB2-BD59-A6C34878D82A}">
                    <a16:rowId xmlns:a16="http://schemas.microsoft.com/office/drawing/2014/main" val="2198705554"/>
                  </a:ext>
                </a:extLst>
              </a:tr>
            </a:tbl>
          </a:graphicData>
        </a:graphic>
      </p:graphicFrame>
      <p:sp>
        <p:nvSpPr>
          <p:cNvPr id="5" name="TextBox 4">
            <a:extLst>
              <a:ext uri="{FF2B5EF4-FFF2-40B4-BE49-F238E27FC236}">
                <a16:creationId xmlns:a16="http://schemas.microsoft.com/office/drawing/2014/main" id="{A4F7644C-C9B8-9140-B6DF-7C0E874D87AB}"/>
              </a:ext>
            </a:extLst>
          </p:cNvPr>
          <p:cNvSpPr txBox="1"/>
          <p:nvPr/>
        </p:nvSpPr>
        <p:spPr>
          <a:xfrm>
            <a:off x="360606" y="550616"/>
            <a:ext cx="5231754" cy="1384995"/>
          </a:xfrm>
          <a:prstGeom prst="rect">
            <a:avLst/>
          </a:prstGeom>
          <a:noFill/>
        </p:spPr>
        <p:txBody>
          <a:bodyPr wrap="square" rtlCol="0">
            <a:spAutoFit/>
          </a:bodyPr>
          <a:lstStyle/>
          <a:p>
            <a:pPr algn="ctr"/>
            <a:r>
              <a:rPr lang="en-US" sz="2800" b="1" dirty="0">
                <a:latin typeface="Avenir" panose="02000503020000020003" pitchFamily="2" charset="0"/>
              </a:rPr>
              <a:t>Pharmacy Inventory Dashboards for COVID and Critical Medications</a:t>
            </a:r>
          </a:p>
        </p:txBody>
      </p:sp>
      <p:pic>
        <p:nvPicPr>
          <p:cNvPr id="6" name="Content Placeholder 5">
            <a:extLst>
              <a:ext uri="{FF2B5EF4-FFF2-40B4-BE49-F238E27FC236}">
                <a16:creationId xmlns:a16="http://schemas.microsoft.com/office/drawing/2014/main" id="{22B24897-1F12-354E-9765-CEE6650D8C7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560391" y="658044"/>
            <a:ext cx="3971321" cy="2770956"/>
          </a:xfrm>
          <a:prstGeom prst="rect">
            <a:avLst/>
          </a:prstGeom>
        </p:spPr>
      </p:pic>
      <p:grpSp>
        <p:nvGrpSpPr>
          <p:cNvPr id="2" name="Group 1">
            <a:extLst>
              <a:ext uri="{FF2B5EF4-FFF2-40B4-BE49-F238E27FC236}">
                <a16:creationId xmlns:a16="http://schemas.microsoft.com/office/drawing/2014/main" id="{7EF10358-1BCC-47AE-4092-EBF29A6A9637}"/>
              </a:ext>
            </a:extLst>
          </p:cNvPr>
          <p:cNvGrpSpPr/>
          <p:nvPr/>
        </p:nvGrpSpPr>
        <p:grpSpPr>
          <a:xfrm>
            <a:off x="5484360" y="3744000"/>
            <a:ext cx="6446040" cy="1329480"/>
            <a:chOff x="0" y="12775"/>
            <a:chExt cx="6177516" cy="1085760"/>
          </a:xfrm>
        </p:grpSpPr>
        <p:sp>
          <p:nvSpPr>
            <p:cNvPr id="3" name="Rounded Rectangle 2">
              <a:extLst>
                <a:ext uri="{FF2B5EF4-FFF2-40B4-BE49-F238E27FC236}">
                  <a16:creationId xmlns:a16="http://schemas.microsoft.com/office/drawing/2014/main" id="{84AF3F96-474D-63DB-E45E-A9F2ADC53787}"/>
                </a:ext>
              </a:extLst>
            </p:cNvPr>
            <p:cNvSpPr/>
            <p:nvPr/>
          </p:nvSpPr>
          <p:spPr>
            <a:xfrm>
              <a:off x="0" y="12775"/>
              <a:ext cx="6177516" cy="108576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Rounded Rectangle 4">
              <a:extLst>
                <a:ext uri="{FF2B5EF4-FFF2-40B4-BE49-F238E27FC236}">
                  <a16:creationId xmlns:a16="http://schemas.microsoft.com/office/drawing/2014/main" id="{9ACB33D7-9B80-677A-B2C6-444F74565B26}"/>
                </a:ext>
              </a:extLst>
            </p:cNvPr>
            <p:cNvSpPr txBox="1"/>
            <p:nvPr/>
          </p:nvSpPr>
          <p:spPr>
            <a:xfrm>
              <a:off x="53002" y="65777"/>
              <a:ext cx="6071512" cy="979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2000" b="0" kern="1200" dirty="0">
                  <a:latin typeface="Avenir Book" panose="02000503020000020003" pitchFamily="2" charset="0"/>
                </a:rPr>
                <a:t>IV to PO options limited</a:t>
              </a:r>
            </a:p>
            <a:p>
              <a:pPr marL="0" lvl="0" indent="0" algn="l" defTabSz="622300">
                <a:lnSpc>
                  <a:spcPct val="90000"/>
                </a:lnSpc>
                <a:spcBef>
                  <a:spcPct val="0"/>
                </a:spcBef>
                <a:spcAft>
                  <a:spcPct val="35000"/>
                </a:spcAft>
                <a:buNone/>
              </a:pPr>
              <a:r>
                <a:rPr lang="en-US" sz="2000" dirty="0">
                  <a:latin typeface="Avenir Book" panose="02000503020000020003" pitchFamily="2" charset="0"/>
                </a:rPr>
                <a:t>Home care not an option for drugs under FDA EUA</a:t>
              </a:r>
            </a:p>
            <a:p>
              <a:pPr marL="0" lvl="0" indent="0" algn="l" defTabSz="622300">
                <a:lnSpc>
                  <a:spcPct val="90000"/>
                </a:lnSpc>
                <a:spcBef>
                  <a:spcPct val="0"/>
                </a:spcBef>
                <a:spcAft>
                  <a:spcPct val="35000"/>
                </a:spcAft>
                <a:buNone/>
              </a:pPr>
              <a:r>
                <a:rPr lang="en-US" sz="2000" b="0" kern="1200" dirty="0">
                  <a:latin typeface="Avenir Book" panose="02000503020000020003" pitchFamily="2" charset="0"/>
                </a:rPr>
                <a:t>Sending patients to ER for treatment!</a:t>
              </a:r>
            </a:p>
          </p:txBody>
        </p:sp>
      </p:grpSp>
    </p:spTree>
    <p:extLst>
      <p:ext uri="{BB962C8B-B14F-4D97-AF65-F5344CB8AC3E}">
        <p14:creationId xmlns:p14="http://schemas.microsoft.com/office/powerpoint/2010/main" val="346818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B82D78-D688-506F-424F-59960B3C8AE4}"/>
              </a:ext>
            </a:extLst>
          </p:cNvPr>
          <p:cNvSpPr>
            <a:spLocks noGrp="1"/>
          </p:cNvSpPr>
          <p:nvPr>
            <p:ph type="title"/>
          </p:nvPr>
        </p:nvSpPr>
        <p:spPr>
          <a:xfrm>
            <a:off x="457200" y="868280"/>
            <a:ext cx="3390645" cy="3363597"/>
          </a:xfrm>
        </p:spPr>
        <p:txBody>
          <a:bodyPr>
            <a:normAutofit/>
          </a:bodyPr>
          <a:lstStyle/>
          <a:p>
            <a:pPr algn="r"/>
            <a:r>
              <a:rPr lang="en-US" sz="3200">
                <a:solidFill>
                  <a:schemeClr val="bg1"/>
                </a:solidFill>
              </a:rPr>
              <a:t>ICU</a:t>
            </a:r>
          </a:p>
        </p:txBody>
      </p:sp>
      <p:graphicFrame>
        <p:nvGraphicFramePr>
          <p:cNvPr id="5" name="Content Placeholder 2">
            <a:extLst>
              <a:ext uri="{FF2B5EF4-FFF2-40B4-BE49-F238E27FC236}">
                <a16:creationId xmlns:a16="http://schemas.microsoft.com/office/drawing/2014/main" id="{C42B7164-9C42-7EF4-F313-94AA5E5B84CB}"/>
              </a:ext>
            </a:extLst>
          </p:cNvPr>
          <p:cNvGraphicFramePr>
            <a:graphicFrameLocks noGrp="1"/>
          </p:cNvGraphicFramePr>
          <p:nvPr>
            <p:ph idx="1"/>
            <p:extLst>
              <p:ext uri="{D42A27DB-BD31-4B8C-83A1-F6EECF244321}">
                <p14:modId xmlns:p14="http://schemas.microsoft.com/office/powerpoint/2010/main" val="202893821"/>
              </p:ext>
            </p:extLst>
          </p:nvPr>
        </p:nvGraphicFramePr>
        <p:xfrm>
          <a:off x="4356000" y="158400"/>
          <a:ext cx="7635528" cy="624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337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CA3F42-AD1B-5A4D-AA4E-5358A2AE54C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507"/>
          <a:stretch/>
        </p:blipFill>
        <p:spPr>
          <a:xfrm>
            <a:off x="7199289" y="2382402"/>
            <a:ext cx="4651989" cy="3544797"/>
          </a:xfrm>
          <a:prstGeom prst="rect">
            <a:avLst/>
          </a:prstGeom>
        </p:spPr>
      </p:pic>
      <p:pic>
        <p:nvPicPr>
          <p:cNvPr id="5" name="Picture 4">
            <a:extLst>
              <a:ext uri="{FF2B5EF4-FFF2-40B4-BE49-F238E27FC236}">
                <a16:creationId xmlns:a16="http://schemas.microsoft.com/office/drawing/2014/main" id="{2A1B39EE-347C-E442-B6A9-D9DD72DC25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17"/>
          <a:stretch/>
        </p:blipFill>
        <p:spPr>
          <a:xfrm>
            <a:off x="8169497" y="375018"/>
            <a:ext cx="2711571" cy="1633896"/>
          </a:xfrm>
          <a:prstGeom prst="rect">
            <a:avLst/>
          </a:prstGeom>
        </p:spPr>
      </p:pic>
      <p:sp>
        <p:nvSpPr>
          <p:cNvPr id="7" name="TextBox 6">
            <a:extLst>
              <a:ext uri="{FF2B5EF4-FFF2-40B4-BE49-F238E27FC236}">
                <a16:creationId xmlns:a16="http://schemas.microsoft.com/office/drawing/2014/main" id="{D8AF5AF1-3F20-3146-8030-CEED8F8348F9}"/>
              </a:ext>
            </a:extLst>
          </p:cNvPr>
          <p:cNvSpPr txBox="1"/>
          <p:nvPr/>
        </p:nvSpPr>
        <p:spPr>
          <a:xfrm>
            <a:off x="528034" y="592428"/>
            <a:ext cx="5100034" cy="523220"/>
          </a:xfrm>
          <a:prstGeom prst="rect">
            <a:avLst/>
          </a:prstGeom>
          <a:solidFill>
            <a:schemeClr val="accent1">
              <a:lumMod val="40000"/>
              <a:lumOff val="60000"/>
            </a:schemeClr>
          </a:solidFill>
        </p:spPr>
        <p:txBody>
          <a:bodyPr wrap="square" rtlCol="0">
            <a:spAutoFit/>
          </a:bodyPr>
          <a:lstStyle/>
          <a:p>
            <a:pPr algn="ctr"/>
            <a:r>
              <a:rPr lang="en-US" sz="2800" b="1">
                <a:latin typeface="Avenir" panose="02000503020000020003" pitchFamily="2" charset="0"/>
              </a:rPr>
              <a:t>PPE Burn Rates and Supply</a:t>
            </a:r>
          </a:p>
        </p:txBody>
      </p:sp>
      <p:sp>
        <p:nvSpPr>
          <p:cNvPr id="8" name="TextBox 7">
            <a:extLst>
              <a:ext uri="{FF2B5EF4-FFF2-40B4-BE49-F238E27FC236}">
                <a16:creationId xmlns:a16="http://schemas.microsoft.com/office/drawing/2014/main" id="{5261235D-B2F5-8D47-B93F-B04640F24774}"/>
              </a:ext>
            </a:extLst>
          </p:cNvPr>
          <p:cNvSpPr txBox="1"/>
          <p:nvPr/>
        </p:nvSpPr>
        <p:spPr>
          <a:xfrm>
            <a:off x="274800" y="6070164"/>
            <a:ext cx="10046276" cy="646331"/>
          </a:xfrm>
          <a:prstGeom prst="rect">
            <a:avLst/>
          </a:prstGeom>
          <a:noFill/>
        </p:spPr>
        <p:txBody>
          <a:bodyPr wrap="none" rtlCol="0">
            <a:spAutoFit/>
          </a:bodyPr>
          <a:lstStyle/>
          <a:p>
            <a:r>
              <a:rPr lang="en-US" dirty="0">
                <a:latin typeface="Avenir" panose="02000503020000020003" pitchFamily="2" charset="0"/>
                <a:hlinkClick r:id="rId4"/>
              </a:rPr>
              <a:t>https://www.nebraskamed.com/sites/default/files/documents/covid-19/n-95-decon-process.pdf</a:t>
            </a:r>
            <a:endParaRPr lang="en-US" dirty="0">
              <a:latin typeface="Avenir" panose="02000503020000020003" pitchFamily="2" charset="0"/>
            </a:endParaRPr>
          </a:p>
          <a:p>
            <a:endParaRPr lang="en-US" dirty="0">
              <a:latin typeface="Avenir" panose="02000503020000020003" pitchFamily="2" charset="0"/>
            </a:endParaRPr>
          </a:p>
        </p:txBody>
      </p:sp>
      <p:pic>
        <p:nvPicPr>
          <p:cNvPr id="9" name="Picture 8">
            <a:extLst>
              <a:ext uri="{FF2B5EF4-FFF2-40B4-BE49-F238E27FC236}">
                <a16:creationId xmlns:a16="http://schemas.microsoft.com/office/drawing/2014/main" id="{E9F1C5C1-3B64-484D-9F57-FB368551D3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285482" y="1731690"/>
            <a:ext cx="1940416" cy="1455312"/>
          </a:xfrm>
          <a:prstGeom prst="rect">
            <a:avLst/>
          </a:prstGeom>
        </p:spPr>
      </p:pic>
      <p:pic>
        <p:nvPicPr>
          <p:cNvPr id="10" name="Picture 9">
            <a:extLst>
              <a:ext uri="{FF2B5EF4-FFF2-40B4-BE49-F238E27FC236}">
                <a16:creationId xmlns:a16="http://schemas.microsoft.com/office/drawing/2014/main" id="{D9632999-67CD-C347-B129-4A0B9CD082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2216120" y="1761181"/>
            <a:ext cx="1961749" cy="1242441"/>
          </a:xfrm>
          <a:prstGeom prst="rect">
            <a:avLst/>
          </a:prstGeom>
        </p:spPr>
      </p:pic>
      <p:pic>
        <p:nvPicPr>
          <p:cNvPr id="11" name="Picture 10">
            <a:extLst>
              <a:ext uri="{FF2B5EF4-FFF2-40B4-BE49-F238E27FC236}">
                <a16:creationId xmlns:a16="http://schemas.microsoft.com/office/drawing/2014/main" id="{B3C8B1B3-2975-6F47-A371-49B30AC3CBE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5400000">
            <a:off x="4124333" y="1766897"/>
            <a:ext cx="1776463" cy="1231006"/>
          </a:xfrm>
          <a:prstGeom prst="rect">
            <a:avLst/>
          </a:prstGeom>
        </p:spPr>
      </p:pic>
      <p:pic>
        <p:nvPicPr>
          <p:cNvPr id="12" name="Picture 11">
            <a:extLst>
              <a:ext uri="{FF2B5EF4-FFF2-40B4-BE49-F238E27FC236}">
                <a16:creationId xmlns:a16="http://schemas.microsoft.com/office/drawing/2014/main" id="{2EA2CF06-FC43-5F40-8583-D1FFF1CEA5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134888" y="4292276"/>
            <a:ext cx="2097605" cy="1278228"/>
          </a:xfrm>
          <a:prstGeom prst="rect">
            <a:avLst/>
          </a:prstGeom>
        </p:spPr>
      </p:pic>
      <p:pic>
        <p:nvPicPr>
          <p:cNvPr id="13" name="Picture 12" descr="C:\Users\gail.hill\AppData\Local\Microsoft\Windows\INetCache\Content.Word\IMG_0078.jpg">
            <a:extLst>
              <a:ext uri="{FF2B5EF4-FFF2-40B4-BE49-F238E27FC236}">
                <a16:creationId xmlns:a16="http://schemas.microsoft.com/office/drawing/2014/main" id="{35D65494-6F5C-C246-8C07-1547F92BBEEC}"/>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rot="5400000">
            <a:off x="4583541" y="4183600"/>
            <a:ext cx="2161618" cy="1460495"/>
          </a:xfrm>
          <a:prstGeom prst="rect">
            <a:avLst/>
          </a:prstGeom>
          <a:noFill/>
          <a:ln>
            <a:noFill/>
          </a:ln>
        </p:spPr>
      </p:pic>
      <p:pic>
        <p:nvPicPr>
          <p:cNvPr id="14" name="Picture 13">
            <a:extLst>
              <a:ext uri="{FF2B5EF4-FFF2-40B4-BE49-F238E27FC236}">
                <a16:creationId xmlns:a16="http://schemas.microsoft.com/office/drawing/2014/main" id="{2AC7B5D2-9BBF-E44A-8C4A-A7F4EFF6B38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75884" y="3763231"/>
            <a:ext cx="2973525" cy="2230144"/>
          </a:xfrm>
          <a:prstGeom prst="rect">
            <a:avLst/>
          </a:prstGeom>
        </p:spPr>
      </p:pic>
    </p:spTree>
    <p:extLst>
      <p:ext uri="{BB962C8B-B14F-4D97-AF65-F5344CB8AC3E}">
        <p14:creationId xmlns:p14="http://schemas.microsoft.com/office/powerpoint/2010/main" val="122014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C030C-D5F9-E08C-758E-930C254C724B}"/>
              </a:ext>
            </a:extLst>
          </p:cNvPr>
          <p:cNvSpPr>
            <a:spLocks noGrp="1"/>
          </p:cNvSpPr>
          <p:nvPr>
            <p:ph type="title"/>
          </p:nvPr>
        </p:nvSpPr>
        <p:spPr>
          <a:xfrm>
            <a:off x="457200" y="868280"/>
            <a:ext cx="3390645" cy="3363597"/>
          </a:xfrm>
        </p:spPr>
        <p:txBody>
          <a:bodyPr>
            <a:normAutofit/>
          </a:bodyPr>
          <a:lstStyle/>
          <a:p>
            <a:pPr algn="r"/>
            <a:r>
              <a:rPr lang="en-US" sz="1800" dirty="0">
                <a:solidFill>
                  <a:schemeClr val="bg1"/>
                </a:solidFill>
              </a:rPr>
              <a:t>Diagnostics</a:t>
            </a:r>
            <a:br>
              <a:rPr lang="en-US" sz="1800" dirty="0">
                <a:solidFill>
                  <a:schemeClr val="bg1"/>
                </a:solidFill>
              </a:rPr>
            </a:br>
            <a:r>
              <a:rPr lang="en-US" sz="1800" dirty="0">
                <a:solidFill>
                  <a:schemeClr val="bg1"/>
                </a:solidFill>
              </a:rPr>
              <a:t>D/c </a:t>
            </a:r>
            <a:r>
              <a:rPr lang="en-US" sz="1800" dirty="0" err="1">
                <a:solidFill>
                  <a:schemeClr val="bg1"/>
                </a:solidFill>
              </a:rPr>
              <a:t>Isolaton</a:t>
            </a:r>
            <a:br>
              <a:rPr lang="en-US" sz="1800" dirty="0">
                <a:solidFill>
                  <a:schemeClr val="bg1"/>
                </a:solidFill>
              </a:rPr>
            </a:br>
            <a:r>
              <a:rPr lang="en-US" sz="1800" dirty="0">
                <a:solidFill>
                  <a:schemeClr val="bg1"/>
                </a:solidFill>
              </a:rPr>
              <a:t>placement</a:t>
            </a:r>
          </a:p>
        </p:txBody>
      </p:sp>
      <p:graphicFrame>
        <p:nvGraphicFramePr>
          <p:cNvPr id="5" name="Content Placeholder 2">
            <a:extLst>
              <a:ext uri="{FF2B5EF4-FFF2-40B4-BE49-F238E27FC236}">
                <a16:creationId xmlns:a16="http://schemas.microsoft.com/office/drawing/2014/main" id="{D6B3CF40-30DC-6D4E-67BD-D39130639739}"/>
              </a:ext>
            </a:extLst>
          </p:cNvPr>
          <p:cNvGraphicFramePr>
            <a:graphicFrameLocks noGrp="1"/>
          </p:cNvGraphicFramePr>
          <p:nvPr>
            <p:ph idx="1"/>
            <p:extLst>
              <p:ext uri="{D42A27DB-BD31-4B8C-83A1-F6EECF244321}">
                <p14:modId xmlns:p14="http://schemas.microsoft.com/office/powerpoint/2010/main" val="3859659812"/>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3980302"/>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cbd17f0-20ce-47b8-8fab-0f4977a45858" xsi:nil="true"/>
    <lcf76f155ced4ddcb4097134ff3c332f xmlns="b9ac1f7a-0a6a-47c2-9ef5-206c70df2c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00D135371FC5439BF22EF9EF3B3C55" ma:contentTypeVersion="15" ma:contentTypeDescription="Create a new document." ma:contentTypeScope="" ma:versionID="4178b52860caa7c0d88a8447bb2068e8">
  <xsd:schema xmlns:xsd="http://www.w3.org/2001/XMLSchema" xmlns:xs="http://www.w3.org/2001/XMLSchema" xmlns:p="http://schemas.microsoft.com/office/2006/metadata/properties" xmlns:ns2="b9ac1f7a-0a6a-47c2-9ef5-206c70df2c8c" xmlns:ns3="3cbd17f0-20ce-47b8-8fab-0f4977a45858" targetNamespace="http://schemas.microsoft.com/office/2006/metadata/properties" ma:root="true" ma:fieldsID="efef5dc73d26a4406c0b30264b218995" ns2:_="" ns3:_="">
    <xsd:import namespace="b9ac1f7a-0a6a-47c2-9ef5-206c70df2c8c"/>
    <xsd:import namespace="3cbd17f0-20ce-47b8-8fab-0f4977a458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ac1f7a-0a6a-47c2-9ef5-206c70df2c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8cdae13-a1e9-4274-82f2-d193c12fbffb"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cbd17f0-20ce-47b8-8fab-0f4977a4585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fba3f41d-f15b-4c38-abbe-c31377b18207}" ma:internalName="TaxCatchAll" ma:showField="CatchAllData" ma:web="3cbd17f0-20ce-47b8-8fab-0f4977a458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7A45CB-3D96-4691-BC0C-335BD742133A}">
  <ds:schemaRefs>
    <ds:schemaRef ds:uri="http://schemas.microsoft.com/office/2006/metadata/properties"/>
    <ds:schemaRef ds:uri="http://schemas.microsoft.com/office/infopath/2007/PartnerControls"/>
    <ds:schemaRef ds:uri="3cbd17f0-20ce-47b8-8fab-0f4977a45858"/>
    <ds:schemaRef ds:uri="b9ac1f7a-0a6a-47c2-9ef5-206c70df2c8c"/>
  </ds:schemaRefs>
</ds:datastoreItem>
</file>

<file path=customXml/itemProps2.xml><?xml version="1.0" encoding="utf-8"?>
<ds:datastoreItem xmlns:ds="http://schemas.openxmlformats.org/officeDocument/2006/customXml" ds:itemID="{EE0E638E-E191-4FAA-84E7-2D7AF9F93C63}">
  <ds:schemaRefs>
    <ds:schemaRef ds:uri="http://schemas.microsoft.com/sharepoint/v3/contenttype/forms"/>
  </ds:schemaRefs>
</ds:datastoreItem>
</file>

<file path=customXml/itemProps3.xml><?xml version="1.0" encoding="utf-8"?>
<ds:datastoreItem xmlns:ds="http://schemas.openxmlformats.org/officeDocument/2006/customXml" ds:itemID="{9618042B-5923-48D3-92DB-984D305B57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ac1f7a-0a6a-47c2-9ef5-206c70df2c8c"/>
    <ds:schemaRef ds:uri="3cbd17f0-20ce-47b8-8fab-0f4977a458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370</TotalTime>
  <Words>1180</Words>
  <Application>Microsoft Office PowerPoint</Application>
  <PresentationFormat>Widescreen</PresentationFormat>
  <Paragraphs>159</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Avenir</vt:lpstr>
      <vt:lpstr>Avenir Book</vt:lpstr>
      <vt:lpstr>Avenir Heavy</vt:lpstr>
      <vt:lpstr>Avenir Next</vt:lpstr>
      <vt:lpstr>Calibri</vt:lpstr>
      <vt:lpstr>Gill Sans Nova</vt:lpstr>
      <vt:lpstr>GradientRiseVTI</vt:lpstr>
      <vt:lpstr>PACCARB   Infection Control and Challenges from Frontline Healthcare Providers</vt:lpstr>
      <vt:lpstr>The situation</vt:lpstr>
      <vt:lpstr>Keys to Success:  Plan, Prepare, Adapt </vt:lpstr>
      <vt:lpstr>PowerPoint Presentation</vt:lpstr>
      <vt:lpstr>PowerPoint Presentation</vt:lpstr>
      <vt:lpstr>PowerPoint Presentation</vt:lpstr>
      <vt:lpstr>ICU</vt:lpstr>
      <vt:lpstr>PowerPoint Presentation</vt:lpstr>
      <vt:lpstr>Diagnostics D/c Isolaton placement</vt:lpstr>
      <vt:lpstr> ucc behavioral EMPLOYee health &amp; corrections</vt:lpstr>
      <vt:lpstr>Visitors </vt:lpstr>
      <vt:lpstr>CHALLENGES</vt:lpstr>
      <vt:lpstr>PowerPoint Presentation</vt:lpstr>
      <vt:lpstr>we need global solutions OPPORTUNITIES FOR HHS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PACCARB   Infection Control and Challenges from Frontline Healthcare Providers</dc:title>
  <dc:creator>Abbo, Lilian M.</dc:creator>
  <cp:lastModifiedBy>Karki, Vidit (HHS/ASPA) (CTR)</cp:lastModifiedBy>
  <cp:revision>8</cp:revision>
  <dcterms:created xsi:type="dcterms:W3CDTF">2022-08-26T20:04:10Z</dcterms:created>
  <dcterms:modified xsi:type="dcterms:W3CDTF">2022-12-28T14:48:24Z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0x0101007800D135371FC5439BF22EF9EF3B3C55</vt:lpwstr>
  </property>
</Properties>
</file>