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4"/>
  </p:sldMasterIdLst>
  <p:notesMasterIdLst>
    <p:notesMasterId r:id="rId54"/>
  </p:notesMasterIdLst>
  <p:sldIdLst>
    <p:sldId id="256" r:id="rId5"/>
    <p:sldId id="259" r:id="rId6"/>
    <p:sldId id="270" r:id="rId7"/>
    <p:sldId id="289" r:id="rId8"/>
    <p:sldId id="290" r:id="rId9"/>
    <p:sldId id="291" r:id="rId10"/>
    <p:sldId id="272" r:id="rId11"/>
    <p:sldId id="273" r:id="rId12"/>
    <p:sldId id="271" r:id="rId13"/>
    <p:sldId id="294" r:id="rId14"/>
    <p:sldId id="292" r:id="rId15"/>
    <p:sldId id="275" r:id="rId16"/>
    <p:sldId id="276" r:id="rId17"/>
    <p:sldId id="295" r:id="rId18"/>
    <p:sldId id="277" r:id="rId19"/>
    <p:sldId id="296" r:id="rId20"/>
    <p:sldId id="278" r:id="rId21"/>
    <p:sldId id="298" r:id="rId22"/>
    <p:sldId id="299" r:id="rId23"/>
    <p:sldId id="300" r:id="rId24"/>
    <p:sldId id="279" r:id="rId25"/>
    <p:sldId id="301" r:id="rId26"/>
    <p:sldId id="302" r:id="rId27"/>
    <p:sldId id="281" r:id="rId28"/>
    <p:sldId id="323" r:id="rId29"/>
    <p:sldId id="303" r:id="rId30"/>
    <p:sldId id="282" r:id="rId31"/>
    <p:sldId id="305" r:id="rId32"/>
    <p:sldId id="306" r:id="rId33"/>
    <p:sldId id="283" r:id="rId34"/>
    <p:sldId id="307" r:id="rId35"/>
    <p:sldId id="308" r:id="rId36"/>
    <p:sldId id="284" r:id="rId37"/>
    <p:sldId id="309" r:id="rId38"/>
    <p:sldId id="285" r:id="rId39"/>
    <p:sldId id="310" r:id="rId40"/>
    <p:sldId id="311" r:id="rId41"/>
    <p:sldId id="312" r:id="rId42"/>
    <p:sldId id="286" r:id="rId43"/>
    <p:sldId id="313" r:id="rId44"/>
    <p:sldId id="314" r:id="rId45"/>
    <p:sldId id="316" r:id="rId46"/>
    <p:sldId id="317" r:id="rId47"/>
    <p:sldId id="319" r:id="rId48"/>
    <p:sldId id="320" r:id="rId49"/>
    <p:sldId id="287" r:id="rId50"/>
    <p:sldId id="321" r:id="rId51"/>
    <p:sldId id="322" r:id="rId52"/>
    <p:sldId id="288"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4" autoAdjust="0"/>
    <p:restoredTop sz="86416" autoAdjust="0"/>
  </p:normalViewPr>
  <p:slideViewPr>
    <p:cSldViewPr snapToGrid="0" snapToObjects="1">
      <p:cViewPr varScale="1">
        <p:scale>
          <a:sx n="63" d="100"/>
          <a:sy n="63" d="100"/>
        </p:scale>
        <p:origin x="52" y="120"/>
      </p:cViewPr>
      <p:guideLst/>
    </p:cSldViewPr>
  </p:slideViewPr>
  <p:outlineViewPr>
    <p:cViewPr>
      <p:scale>
        <a:sx n="33" d="100"/>
        <a:sy n="33" d="100"/>
      </p:scale>
      <p:origin x="0" y="-5274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al, Sobea (OS/OCIO/OES) (CTR)" userId="6c1a4b48-e0e4-437c-9a15-390a226bcd73" providerId="ADAL" clId="{50F6EFAC-E61D-4C9A-9B76-7963F3675405}"/>
    <pc:docChg chg="undo custSel modSld">
      <pc:chgData name="Bilal, Sobea (OS/OCIO/OES) (CTR)" userId="6c1a4b48-e0e4-437c-9a15-390a226bcd73" providerId="ADAL" clId="{50F6EFAC-E61D-4C9A-9B76-7963F3675405}" dt="2024-11-22T21:25:04.222" v="140" actId="207"/>
      <pc:docMkLst>
        <pc:docMk/>
      </pc:docMkLst>
      <pc:sldChg chg="modSp mod">
        <pc:chgData name="Bilal, Sobea (OS/OCIO/OES) (CTR)" userId="6c1a4b48-e0e4-437c-9a15-390a226bcd73" providerId="ADAL" clId="{50F6EFAC-E61D-4C9A-9B76-7963F3675405}" dt="2024-11-22T21:25:04.222" v="140" actId="207"/>
        <pc:sldMkLst>
          <pc:docMk/>
          <pc:sldMk cId="298710718" sldId="256"/>
        </pc:sldMkLst>
        <pc:spChg chg="mod">
          <ac:chgData name="Bilal, Sobea (OS/OCIO/OES) (CTR)" userId="6c1a4b48-e0e4-437c-9a15-390a226bcd73" providerId="ADAL" clId="{50F6EFAC-E61D-4C9A-9B76-7963F3675405}" dt="2024-11-22T21:25:04.222" v="140" actId="207"/>
          <ac:spMkLst>
            <pc:docMk/>
            <pc:sldMk cId="298710718" sldId="256"/>
            <ac:spMk id="4" creationId="{74AE9674-C85D-6A43-DA24-58DE2541F667}"/>
          </ac:spMkLst>
        </pc:spChg>
      </pc:sldChg>
      <pc:sldChg chg="modSp mod">
        <pc:chgData name="Bilal, Sobea (OS/OCIO/OES) (CTR)" userId="6c1a4b48-e0e4-437c-9a15-390a226bcd73" providerId="ADAL" clId="{50F6EFAC-E61D-4C9A-9B76-7963F3675405}" dt="2024-11-22T20:49:31.500" v="8" actId="20577"/>
        <pc:sldMkLst>
          <pc:docMk/>
          <pc:sldMk cId="4196988529" sldId="259"/>
        </pc:sldMkLst>
        <pc:spChg chg="mod">
          <ac:chgData name="Bilal, Sobea (OS/OCIO/OES) (CTR)" userId="6c1a4b48-e0e4-437c-9a15-390a226bcd73" providerId="ADAL" clId="{50F6EFAC-E61D-4C9A-9B76-7963F3675405}" dt="2024-11-22T20:49:31.500" v="8" actId="20577"/>
          <ac:spMkLst>
            <pc:docMk/>
            <pc:sldMk cId="4196988529" sldId="259"/>
            <ac:spMk id="3" creationId="{43D7B610-3D60-B2E1-0EE5-1E19655B5D5C}"/>
          </ac:spMkLst>
        </pc:spChg>
      </pc:sldChg>
      <pc:sldChg chg="modSp mod">
        <pc:chgData name="Bilal, Sobea (OS/OCIO/OES) (CTR)" userId="6c1a4b48-e0e4-437c-9a15-390a226bcd73" providerId="ADAL" clId="{50F6EFAC-E61D-4C9A-9B76-7963F3675405}" dt="2024-11-22T20:49:21.266" v="6" actId="20577"/>
        <pc:sldMkLst>
          <pc:docMk/>
          <pc:sldMk cId="2943886799" sldId="270"/>
        </pc:sldMkLst>
        <pc:spChg chg="mod">
          <ac:chgData name="Bilal, Sobea (OS/OCIO/OES) (CTR)" userId="6c1a4b48-e0e4-437c-9a15-390a226bcd73" providerId="ADAL" clId="{50F6EFAC-E61D-4C9A-9B76-7963F3675405}" dt="2024-11-22T20:49:21.266" v="6" actId="20577"/>
          <ac:spMkLst>
            <pc:docMk/>
            <pc:sldMk cId="2943886799" sldId="270"/>
            <ac:spMk id="3" creationId="{43D7B610-3D60-B2E1-0EE5-1E19655B5D5C}"/>
          </ac:spMkLst>
        </pc:spChg>
      </pc:sldChg>
      <pc:sldChg chg="modSp mod">
        <pc:chgData name="Bilal, Sobea (OS/OCIO/OES) (CTR)" userId="6c1a4b48-e0e4-437c-9a15-390a226bcd73" providerId="ADAL" clId="{50F6EFAC-E61D-4C9A-9B76-7963F3675405}" dt="2024-11-22T21:04:55.701" v="107" actId="12"/>
        <pc:sldMkLst>
          <pc:docMk/>
          <pc:sldMk cId="1115314154" sldId="272"/>
        </pc:sldMkLst>
        <pc:spChg chg="mod">
          <ac:chgData name="Bilal, Sobea (OS/OCIO/OES) (CTR)" userId="6c1a4b48-e0e4-437c-9a15-390a226bcd73" providerId="ADAL" clId="{50F6EFAC-E61D-4C9A-9B76-7963F3675405}" dt="2024-11-22T21:04:55.701" v="107" actId="12"/>
          <ac:spMkLst>
            <pc:docMk/>
            <pc:sldMk cId="1115314154" sldId="272"/>
            <ac:spMk id="3" creationId="{43D7B610-3D60-B2E1-0EE5-1E19655B5D5C}"/>
          </ac:spMkLst>
        </pc:spChg>
      </pc:sldChg>
      <pc:sldChg chg="modSp mod">
        <pc:chgData name="Bilal, Sobea (OS/OCIO/OES) (CTR)" userId="6c1a4b48-e0e4-437c-9a15-390a226bcd73" providerId="ADAL" clId="{50F6EFAC-E61D-4C9A-9B76-7963F3675405}" dt="2024-11-22T21:05:03.217" v="108" actId="12"/>
        <pc:sldMkLst>
          <pc:docMk/>
          <pc:sldMk cId="1900692855" sldId="273"/>
        </pc:sldMkLst>
        <pc:spChg chg="mod">
          <ac:chgData name="Bilal, Sobea (OS/OCIO/OES) (CTR)" userId="6c1a4b48-e0e4-437c-9a15-390a226bcd73" providerId="ADAL" clId="{50F6EFAC-E61D-4C9A-9B76-7963F3675405}" dt="2024-11-22T21:05:03.217" v="108" actId="12"/>
          <ac:spMkLst>
            <pc:docMk/>
            <pc:sldMk cId="1900692855" sldId="273"/>
            <ac:spMk id="3" creationId="{43D7B610-3D60-B2E1-0EE5-1E19655B5D5C}"/>
          </ac:spMkLst>
        </pc:spChg>
      </pc:sldChg>
      <pc:sldChg chg="modSp mod">
        <pc:chgData name="Bilal, Sobea (OS/OCIO/OES) (CTR)" userId="6c1a4b48-e0e4-437c-9a15-390a226bcd73" providerId="ADAL" clId="{50F6EFAC-E61D-4C9A-9B76-7963F3675405}" dt="2024-11-22T21:05:31.666" v="111" actId="12"/>
        <pc:sldMkLst>
          <pc:docMk/>
          <pc:sldMk cId="1774522584" sldId="275"/>
        </pc:sldMkLst>
        <pc:spChg chg="mod">
          <ac:chgData name="Bilal, Sobea (OS/OCIO/OES) (CTR)" userId="6c1a4b48-e0e4-437c-9a15-390a226bcd73" providerId="ADAL" clId="{50F6EFAC-E61D-4C9A-9B76-7963F3675405}" dt="2024-11-22T21:05:31.666" v="111" actId="12"/>
          <ac:spMkLst>
            <pc:docMk/>
            <pc:sldMk cId="1774522584" sldId="275"/>
            <ac:spMk id="3" creationId="{43D7B610-3D60-B2E1-0EE5-1E19655B5D5C}"/>
          </ac:spMkLst>
        </pc:spChg>
      </pc:sldChg>
      <pc:sldChg chg="modSp mod">
        <pc:chgData name="Bilal, Sobea (OS/OCIO/OES) (CTR)" userId="6c1a4b48-e0e4-437c-9a15-390a226bcd73" providerId="ADAL" clId="{50F6EFAC-E61D-4C9A-9B76-7963F3675405}" dt="2024-11-22T21:05:55.639" v="112" actId="12"/>
        <pc:sldMkLst>
          <pc:docMk/>
          <pc:sldMk cId="4138771634" sldId="276"/>
        </pc:sldMkLst>
        <pc:spChg chg="mod">
          <ac:chgData name="Bilal, Sobea (OS/OCIO/OES) (CTR)" userId="6c1a4b48-e0e4-437c-9a15-390a226bcd73" providerId="ADAL" clId="{50F6EFAC-E61D-4C9A-9B76-7963F3675405}" dt="2024-11-22T21:05:55.639" v="112" actId="12"/>
          <ac:spMkLst>
            <pc:docMk/>
            <pc:sldMk cId="4138771634" sldId="276"/>
            <ac:spMk id="3" creationId="{43D7B610-3D60-B2E1-0EE5-1E19655B5D5C}"/>
          </ac:spMkLst>
        </pc:spChg>
      </pc:sldChg>
      <pc:sldChg chg="modSp mod">
        <pc:chgData name="Bilal, Sobea (OS/OCIO/OES) (CTR)" userId="6c1a4b48-e0e4-437c-9a15-390a226bcd73" providerId="ADAL" clId="{50F6EFAC-E61D-4C9A-9B76-7963F3675405}" dt="2024-11-22T21:06:23.031" v="115" actId="12"/>
        <pc:sldMkLst>
          <pc:docMk/>
          <pc:sldMk cId="736512795" sldId="277"/>
        </pc:sldMkLst>
        <pc:spChg chg="mod">
          <ac:chgData name="Bilal, Sobea (OS/OCIO/OES) (CTR)" userId="6c1a4b48-e0e4-437c-9a15-390a226bcd73" providerId="ADAL" clId="{50F6EFAC-E61D-4C9A-9B76-7963F3675405}" dt="2024-11-22T21:06:23.031" v="115" actId="12"/>
          <ac:spMkLst>
            <pc:docMk/>
            <pc:sldMk cId="736512795" sldId="277"/>
            <ac:spMk id="3" creationId="{43D7B610-3D60-B2E1-0EE5-1E19655B5D5C}"/>
          </ac:spMkLst>
        </pc:spChg>
      </pc:sldChg>
      <pc:sldChg chg="modSp mod">
        <pc:chgData name="Bilal, Sobea (OS/OCIO/OES) (CTR)" userId="6c1a4b48-e0e4-437c-9a15-390a226bcd73" providerId="ADAL" clId="{50F6EFAC-E61D-4C9A-9B76-7963F3675405}" dt="2024-11-22T20:55:31.428" v="47" actId="948"/>
        <pc:sldMkLst>
          <pc:docMk/>
          <pc:sldMk cId="1175013423" sldId="278"/>
        </pc:sldMkLst>
        <pc:spChg chg="mod">
          <ac:chgData name="Bilal, Sobea (OS/OCIO/OES) (CTR)" userId="6c1a4b48-e0e4-437c-9a15-390a226bcd73" providerId="ADAL" clId="{50F6EFAC-E61D-4C9A-9B76-7963F3675405}" dt="2024-11-22T20:55:31.428" v="47" actId="948"/>
          <ac:spMkLst>
            <pc:docMk/>
            <pc:sldMk cId="1175013423" sldId="278"/>
            <ac:spMk id="3" creationId="{43D7B610-3D60-B2E1-0EE5-1E19655B5D5C}"/>
          </ac:spMkLst>
        </pc:spChg>
      </pc:sldChg>
      <pc:sldChg chg="modSp mod">
        <pc:chgData name="Bilal, Sobea (OS/OCIO/OES) (CTR)" userId="6c1a4b48-e0e4-437c-9a15-390a226bcd73" providerId="ADAL" clId="{50F6EFAC-E61D-4C9A-9B76-7963F3675405}" dt="2024-11-22T20:58:02.135" v="63" actId="948"/>
        <pc:sldMkLst>
          <pc:docMk/>
          <pc:sldMk cId="2319949216" sldId="279"/>
        </pc:sldMkLst>
        <pc:spChg chg="mod">
          <ac:chgData name="Bilal, Sobea (OS/OCIO/OES) (CTR)" userId="6c1a4b48-e0e4-437c-9a15-390a226bcd73" providerId="ADAL" clId="{50F6EFAC-E61D-4C9A-9B76-7963F3675405}" dt="2024-11-22T20:58:02.135" v="63" actId="948"/>
          <ac:spMkLst>
            <pc:docMk/>
            <pc:sldMk cId="2319949216" sldId="279"/>
            <ac:spMk id="3" creationId="{43D7B610-3D60-B2E1-0EE5-1E19655B5D5C}"/>
          </ac:spMkLst>
        </pc:spChg>
      </pc:sldChg>
      <pc:sldChg chg="modSp mod">
        <pc:chgData name="Bilal, Sobea (OS/OCIO/OES) (CTR)" userId="6c1a4b48-e0e4-437c-9a15-390a226bcd73" providerId="ADAL" clId="{50F6EFAC-E61D-4C9A-9B76-7963F3675405}" dt="2024-11-22T21:00:22.452" v="83" actId="20577"/>
        <pc:sldMkLst>
          <pc:docMk/>
          <pc:sldMk cId="1942374165" sldId="283"/>
        </pc:sldMkLst>
        <pc:spChg chg="mod">
          <ac:chgData name="Bilal, Sobea (OS/OCIO/OES) (CTR)" userId="6c1a4b48-e0e4-437c-9a15-390a226bcd73" providerId="ADAL" clId="{50F6EFAC-E61D-4C9A-9B76-7963F3675405}" dt="2024-11-22T21:00:22.452" v="83" actId="20577"/>
          <ac:spMkLst>
            <pc:docMk/>
            <pc:sldMk cId="1942374165" sldId="283"/>
            <ac:spMk id="3" creationId="{43D7B610-3D60-B2E1-0EE5-1E19655B5D5C}"/>
          </ac:spMkLst>
        </pc:spChg>
      </pc:sldChg>
      <pc:sldChg chg="modSp mod">
        <pc:chgData name="Bilal, Sobea (OS/OCIO/OES) (CTR)" userId="6c1a4b48-e0e4-437c-9a15-390a226bcd73" providerId="ADAL" clId="{50F6EFAC-E61D-4C9A-9B76-7963F3675405}" dt="2024-11-22T21:08:27.813" v="129" actId="12"/>
        <pc:sldMkLst>
          <pc:docMk/>
          <pc:sldMk cId="2608285333" sldId="284"/>
        </pc:sldMkLst>
        <pc:spChg chg="mod">
          <ac:chgData name="Bilal, Sobea (OS/OCIO/OES) (CTR)" userId="6c1a4b48-e0e4-437c-9a15-390a226bcd73" providerId="ADAL" clId="{50F6EFAC-E61D-4C9A-9B76-7963F3675405}" dt="2024-11-22T21:08:27.813" v="129" actId="12"/>
          <ac:spMkLst>
            <pc:docMk/>
            <pc:sldMk cId="2608285333" sldId="284"/>
            <ac:spMk id="3" creationId="{43D7B610-3D60-B2E1-0EE5-1E19655B5D5C}"/>
          </ac:spMkLst>
        </pc:spChg>
      </pc:sldChg>
      <pc:sldChg chg="modSp mod">
        <pc:chgData name="Bilal, Sobea (OS/OCIO/OES) (CTR)" userId="6c1a4b48-e0e4-437c-9a15-390a226bcd73" providerId="ADAL" clId="{50F6EFAC-E61D-4C9A-9B76-7963F3675405}" dt="2024-11-22T21:03:45.267" v="104" actId="14100"/>
        <pc:sldMkLst>
          <pc:docMk/>
          <pc:sldMk cId="2550508133" sldId="288"/>
        </pc:sldMkLst>
        <pc:spChg chg="mod">
          <ac:chgData name="Bilal, Sobea (OS/OCIO/OES) (CTR)" userId="6c1a4b48-e0e4-437c-9a15-390a226bcd73" providerId="ADAL" clId="{50F6EFAC-E61D-4C9A-9B76-7963F3675405}" dt="2024-11-22T21:03:45.267" v="104" actId="14100"/>
          <ac:spMkLst>
            <pc:docMk/>
            <pc:sldMk cId="2550508133" sldId="288"/>
            <ac:spMk id="8" creationId="{F91EB39F-6AD3-E022-2A06-29EAFBA64742}"/>
          </ac:spMkLst>
        </pc:spChg>
      </pc:sldChg>
      <pc:sldChg chg="modSp mod">
        <pc:chgData name="Bilal, Sobea (OS/OCIO/OES) (CTR)" userId="6c1a4b48-e0e4-437c-9a15-390a226bcd73" providerId="ADAL" clId="{50F6EFAC-E61D-4C9A-9B76-7963F3675405}" dt="2024-11-22T21:04:32.197" v="105" actId="12"/>
        <pc:sldMkLst>
          <pc:docMk/>
          <pc:sldMk cId="2569276464" sldId="289"/>
        </pc:sldMkLst>
        <pc:spChg chg="mod">
          <ac:chgData name="Bilal, Sobea (OS/OCIO/OES) (CTR)" userId="6c1a4b48-e0e4-437c-9a15-390a226bcd73" providerId="ADAL" clId="{50F6EFAC-E61D-4C9A-9B76-7963F3675405}" dt="2024-11-22T21:04:32.197" v="105" actId="12"/>
          <ac:spMkLst>
            <pc:docMk/>
            <pc:sldMk cId="2569276464" sldId="289"/>
            <ac:spMk id="3" creationId="{43D7B610-3D60-B2E1-0EE5-1E19655B5D5C}"/>
          </ac:spMkLst>
        </pc:spChg>
      </pc:sldChg>
      <pc:sldChg chg="modSp mod">
        <pc:chgData name="Bilal, Sobea (OS/OCIO/OES) (CTR)" userId="6c1a4b48-e0e4-437c-9a15-390a226bcd73" providerId="ADAL" clId="{50F6EFAC-E61D-4C9A-9B76-7963F3675405}" dt="2024-11-22T21:04:46.451" v="106" actId="12"/>
        <pc:sldMkLst>
          <pc:docMk/>
          <pc:sldMk cId="2332399880" sldId="290"/>
        </pc:sldMkLst>
        <pc:spChg chg="mod">
          <ac:chgData name="Bilal, Sobea (OS/OCIO/OES) (CTR)" userId="6c1a4b48-e0e4-437c-9a15-390a226bcd73" providerId="ADAL" clId="{50F6EFAC-E61D-4C9A-9B76-7963F3675405}" dt="2024-11-22T21:04:46.451" v="106" actId="12"/>
          <ac:spMkLst>
            <pc:docMk/>
            <pc:sldMk cId="2332399880" sldId="290"/>
            <ac:spMk id="3" creationId="{43D7B610-3D60-B2E1-0EE5-1E19655B5D5C}"/>
          </ac:spMkLst>
        </pc:spChg>
      </pc:sldChg>
      <pc:sldChg chg="modSp mod">
        <pc:chgData name="Bilal, Sobea (OS/OCIO/OES) (CTR)" userId="6c1a4b48-e0e4-437c-9a15-390a226bcd73" providerId="ADAL" clId="{50F6EFAC-E61D-4C9A-9B76-7963F3675405}" dt="2024-11-22T20:51:40.596" v="21" actId="20577"/>
        <pc:sldMkLst>
          <pc:docMk/>
          <pc:sldMk cId="45723055" sldId="291"/>
        </pc:sldMkLst>
        <pc:spChg chg="mod">
          <ac:chgData name="Bilal, Sobea (OS/OCIO/OES) (CTR)" userId="6c1a4b48-e0e4-437c-9a15-390a226bcd73" providerId="ADAL" clId="{50F6EFAC-E61D-4C9A-9B76-7963F3675405}" dt="2024-11-22T20:51:40.596" v="21" actId="20577"/>
          <ac:spMkLst>
            <pc:docMk/>
            <pc:sldMk cId="45723055" sldId="291"/>
            <ac:spMk id="3" creationId="{43D7B610-3D60-B2E1-0EE5-1E19655B5D5C}"/>
          </ac:spMkLst>
        </pc:spChg>
      </pc:sldChg>
      <pc:sldChg chg="modSp mod">
        <pc:chgData name="Bilal, Sobea (OS/OCIO/OES) (CTR)" userId="6c1a4b48-e0e4-437c-9a15-390a226bcd73" providerId="ADAL" clId="{50F6EFAC-E61D-4C9A-9B76-7963F3675405}" dt="2024-11-22T21:05:14.678" v="109" actId="12"/>
        <pc:sldMkLst>
          <pc:docMk/>
          <pc:sldMk cId="2542829988" sldId="292"/>
        </pc:sldMkLst>
        <pc:spChg chg="mod">
          <ac:chgData name="Bilal, Sobea (OS/OCIO/OES) (CTR)" userId="6c1a4b48-e0e4-437c-9a15-390a226bcd73" providerId="ADAL" clId="{50F6EFAC-E61D-4C9A-9B76-7963F3675405}" dt="2024-11-22T21:05:14.678" v="109" actId="12"/>
          <ac:spMkLst>
            <pc:docMk/>
            <pc:sldMk cId="2542829988" sldId="292"/>
            <ac:spMk id="3" creationId="{43D7B610-3D60-B2E1-0EE5-1E19655B5D5C}"/>
          </ac:spMkLst>
        </pc:spChg>
      </pc:sldChg>
      <pc:sldChg chg="modSp mod">
        <pc:chgData name="Bilal, Sobea (OS/OCIO/OES) (CTR)" userId="6c1a4b48-e0e4-437c-9a15-390a226bcd73" providerId="ADAL" clId="{50F6EFAC-E61D-4C9A-9B76-7963F3675405}" dt="2024-11-22T20:53:59.238" v="37" actId="20577"/>
        <pc:sldMkLst>
          <pc:docMk/>
          <pc:sldMk cId="3780467206" sldId="294"/>
        </pc:sldMkLst>
        <pc:spChg chg="mod">
          <ac:chgData name="Bilal, Sobea (OS/OCIO/OES) (CTR)" userId="6c1a4b48-e0e4-437c-9a15-390a226bcd73" providerId="ADAL" clId="{50F6EFAC-E61D-4C9A-9B76-7963F3675405}" dt="2024-11-22T20:53:59.238" v="37" actId="20577"/>
          <ac:spMkLst>
            <pc:docMk/>
            <pc:sldMk cId="3780467206" sldId="294"/>
            <ac:spMk id="3" creationId="{43D7B610-3D60-B2E1-0EE5-1E19655B5D5C}"/>
          </ac:spMkLst>
        </pc:spChg>
      </pc:sldChg>
      <pc:sldChg chg="modSp mod">
        <pc:chgData name="Bilal, Sobea (OS/OCIO/OES) (CTR)" userId="6c1a4b48-e0e4-437c-9a15-390a226bcd73" providerId="ADAL" clId="{50F6EFAC-E61D-4C9A-9B76-7963F3675405}" dt="2024-11-22T21:06:14.978" v="114" actId="12"/>
        <pc:sldMkLst>
          <pc:docMk/>
          <pc:sldMk cId="3622910155" sldId="295"/>
        </pc:sldMkLst>
        <pc:spChg chg="mod">
          <ac:chgData name="Bilal, Sobea (OS/OCIO/OES) (CTR)" userId="6c1a4b48-e0e4-437c-9a15-390a226bcd73" providerId="ADAL" clId="{50F6EFAC-E61D-4C9A-9B76-7963F3675405}" dt="2024-11-22T21:06:14.978" v="114" actId="12"/>
          <ac:spMkLst>
            <pc:docMk/>
            <pc:sldMk cId="3622910155" sldId="295"/>
            <ac:spMk id="3" creationId="{43D7B610-3D60-B2E1-0EE5-1E19655B5D5C}"/>
          </ac:spMkLst>
        </pc:spChg>
      </pc:sldChg>
      <pc:sldChg chg="modSp mod">
        <pc:chgData name="Bilal, Sobea (OS/OCIO/OES) (CTR)" userId="6c1a4b48-e0e4-437c-9a15-390a226bcd73" providerId="ADAL" clId="{50F6EFAC-E61D-4C9A-9B76-7963F3675405}" dt="2024-11-22T21:06:34.440" v="117" actId="12"/>
        <pc:sldMkLst>
          <pc:docMk/>
          <pc:sldMk cId="313833573" sldId="296"/>
        </pc:sldMkLst>
        <pc:spChg chg="mod">
          <ac:chgData name="Bilal, Sobea (OS/OCIO/OES) (CTR)" userId="6c1a4b48-e0e4-437c-9a15-390a226bcd73" providerId="ADAL" clId="{50F6EFAC-E61D-4C9A-9B76-7963F3675405}" dt="2024-11-22T21:06:34.440" v="117" actId="12"/>
          <ac:spMkLst>
            <pc:docMk/>
            <pc:sldMk cId="313833573" sldId="296"/>
            <ac:spMk id="3" creationId="{43D7B610-3D60-B2E1-0EE5-1E19655B5D5C}"/>
          </ac:spMkLst>
        </pc:spChg>
      </pc:sldChg>
      <pc:sldChg chg="modSp mod">
        <pc:chgData name="Bilal, Sobea (OS/OCIO/OES) (CTR)" userId="6c1a4b48-e0e4-437c-9a15-390a226bcd73" providerId="ADAL" clId="{50F6EFAC-E61D-4C9A-9B76-7963F3675405}" dt="2024-11-22T21:06:45.926" v="118" actId="12"/>
        <pc:sldMkLst>
          <pc:docMk/>
          <pc:sldMk cId="1082558433" sldId="298"/>
        </pc:sldMkLst>
        <pc:spChg chg="mod">
          <ac:chgData name="Bilal, Sobea (OS/OCIO/OES) (CTR)" userId="6c1a4b48-e0e4-437c-9a15-390a226bcd73" providerId="ADAL" clId="{50F6EFAC-E61D-4C9A-9B76-7963F3675405}" dt="2024-11-22T21:06:45.926" v="118" actId="12"/>
          <ac:spMkLst>
            <pc:docMk/>
            <pc:sldMk cId="1082558433" sldId="298"/>
            <ac:spMk id="3" creationId="{43D7B610-3D60-B2E1-0EE5-1E19655B5D5C}"/>
          </ac:spMkLst>
        </pc:spChg>
      </pc:sldChg>
      <pc:sldChg chg="modSp mod">
        <pc:chgData name="Bilal, Sobea (OS/OCIO/OES) (CTR)" userId="6c1a4b48-e0e4-437c-9a15-390a226bcd73" providerId="ADAL" clId="{50F6EFAC-E61D-4C9A-9B76-7963F3675405}" dt="2024-11-22T21:06:55.761" v="119" actId="12"/>
        <pc:sldMkLst>
          <pc:docMk/>
          <pc:sldMk cId="4207004447" sldId="299"/>
        </pc:sldMkLst>
        <pc:spChg chg="mod">
          <ac:chgData name="Bilal, Sobea (OS/OCIO/OES) (CTR)" userId="6c1a4b48-e0e4-437c-9a15-390a226bcd73" providerId="ADAL" clId="{50F6EFAC-E61D-4C9A-9B76-7963F3675405}" dt="2024-11-22T21:06:55.761" v="119" actId="12"/>
          <ac:spMkLst>
            <pc:docMk/>
            <pc:sldMk cId="4207004447" sldId="299"/>
            <ac:spMk id="3" creationId="{43D7B610-3D60-B2E1-0EE5-1E19655B5D5C}"/>
          </ac:spMkLst>
        </pc:spChg>
      </pc:sldChg>
      <pc:sldChg chg="modSp mod">
        <pc:chgData name="Bilal, Sobea (OS/OCIO/OES) (CTR)" userId="6c1a4b48-e0e4-437c-9a15-390a226bcd73" providerId="ADAL" clId="{50F6EFAC-E61D-4C9A-9B76-7963F3675405}" dt="2024-11-22T21:07:06.311" v="120" actId="12"/>
        <pc:sldMkLst>
          <pc:docMk/>
          <pc:sldMk cId="1310785186" sldId="300"/>
        </pc:sldMkLst>
        <pc:spChg chg="mod">
          <ac:chgData name="Bilal, Sobea (OS/OCIO/OES) (CTR)" userId="6c1a4b48-e0e4-437c-9a15-390a226bcd73" providerId="ADAL" clId="{50F6EFAC-E61D-4C9A-9B76-7963F3675405}" dt="2024-11-22T21:07:06.311" v="120" actId="12"/>
          <ac:spMkLst>
            <pc:docMk/>
            <pc:sldMk cId="1310785186" sldId="300"/>
            <ac:spMk id="3" creationId="{43D7B610-3D60-B2E1-0EE5-1E19655B5D5C}"/>
          </ac:spMkLst>
        </pc:spChg>
      </pc:sldChg>
      <pc:sldChg chg="modSp mod">
        <pc:chgData name="Bilal, Sobea (OS/OCIO/OES) (CTR)" userId="6c1a4b48-e0e4-437c-9a15-390a226bcd73" providerId="ADAL" clId="{50F6EFAC-E61D-4C9A-9B76-7963F3675405}" dt="2024-11-22T21:07:18.442" v="121" actId="12"/>
        <pc:sldMkLst>
          <pc:docMk/>
          <pc:sldMk cId="3547997499" sldId="301"/>
        </pc:sldMkLst>
        <pc:spChg chg="mod">
          <ac:chgData name="Bilal, Sobea (OS/OCIO/OES) (CTR)" userId="6c1a4b48-e0e4-437c-9a15-390a226bcd73" providerId="ADAL" clId="{50F6EFAC-E61D-4C9A-9B76-7963F3675405}" dt="2024-11-22T21:07:18.442" v="121" actId="12"/>
          <ac:spMkLst>
            <pc:docMk/>
            <pc:sldMk cId="3547997499" sldId="301"/>
            <ac:spMk id="3" creationId="{43D7B610-3D60-B2E1-0EE5-1E19655B5D5C}"/>
          </ac:spMkLst>
        </pc:spChg>
      </pc:sldChg>
      <pc:sldChg chg="modSp mod">
        <pc:chgData name="Bilal, Sobea (OS/OCIO/OES) (CTR)" userId="6c1a4b48-e0e4-437c-9a15-390a226bcd73" providerId="ADAL" clId="{50F6EFAC-E61D-4C9A-9B76-7963F3675405}" dt="2024-11-22T21:07:26.263" v="122" actId="12"/>
        <pc:sldMkLst>
          <pc:docMk/>
          <pc:sldMk cId="3501715372" sldId="302"/>
        </pc:sldMkLst>
        <pc:spChg chg="mod">
          <ac:chgData name="Bilal, Sobea (OS/OCIO/OES) (CTR)" userId="6c1a4b48-e0e4-437c-9a15-390a226bcd73" providerId="ADAL" clId="{50F6EFAC-E61D-4C9A-9B76-7963F3675405}" dt="2024-11-22T21:07:26.263" v="122" actId="12"/>
          <ac:spMkLst>
            <pc:docMk/>
            <pc:sldMk cId="3501715372" sldId="302"/>
            <ac:spMk id="3" creationId="{43D7B610-3D60-B2E1-0EE5-1E19655B5D5C}"/>
          </ac:spMkLst>
        </pc:spChg>
      </pc:sldChg>
      <pc:sldChg chg="modSp mod">
        <pc:chgData name="Bilal, Sobea (OS/OCIO/OES) (CTR)" userId="6c1a4b48-e0e4-437c-9a15-390a226bcd73" providerId="ADAL" clId="{50F6EFAC-E61D-4C9A-9B76-7963F3675405}" dt="2024-11-22T21:07:38.067" v="123" actId="12"/>
        <pc:sldMkLst>
          <pc:docMk/>
          <pc:sldMk cId="1090619607" sldId="303"/>
        </pc:sldMkLst>
        <pc:spChg chg="mod">
          <ac:chgData name="Bilal, Sobea (OS/OCIO/OES) (CTR)" userId="6c1a4b48-e0e4-437c-9a15-390a226bcd73" providerId="ADAL" clId="{50F6EFAC-E61D-4C9A-9B76-7963F3675405}" dt="2024-11-22T21:07:38.067" v="123" actId="12"/>
          <ac:spMkLst>
            <pc:docMk/>
            <pc:sldMk cId="1090619607" sldId="303"/>
            <ac:spMk id="3" creationId="{43D7B610-3D60-B2E1-0EE5-1E19655B5D5C}"/>
          </ac:spMkLst>
        </pc:spChg>
      </pc:sldChg>
      <pc:sldChg chg="modSp mod">
        <pc:chgData name="Bilal, Sobea (OS/OCIO/OES) (CTR)" userId="6c1a4b48-e0e4-437c-9a15-390a226bcd73" providerId="ADAL" clId="{50F6EFAC-E61D-4C9A-9B76-7963F3675405}" dt="2024-11-22T21:07:48.782" v="124" actId="12"/>
        <pc:sldMkLst>
          <pc:docMk/>
          <pc:sldMk cId="2152357572" sldId="305"/>
        </pc:sldMkLst>
        <pc:spChg chg="mod">
          <ac:chgData name="Bilal, Sobea (OS/OCIO/OES) (CTR)" userId="6c1a4b48-e0e4-437c-9a15-390a226bcd73" providerId="ADAL" clId="{50F6EFAC-E61D-4C9A-9B76-7963F3675405}" dt="2024-11-22T21:07:48.782" v="124" actId="12"/>
          <ac:spMkLst>
            <pc:docMk/>
            <pc:sldMk cId="2152357572" sldId="305"/>
            <ac:spMk id="3" creationId="{43D7B610-3D60-B2E1-0EE5-1E19655B5D5C}"/>
          </ac:spMkLst>
        </pc:spChg>
      </pc:sldChg>
      <pc:sldChg chg="modSp mod">
        <pc:chgData name="Bilal, Sobea (OS/OCIO/OES) (CTR)" userId="6c1a4b48-e0e4-437c-9a15-390a226bcd73" providerId="ADAL" clId="{50F6EFAC-E61D-4C9A-9B76-7963F3675405}" dt="2024-11-22T21:07:56.134" v="125" actId="12"/>
        <pc:sldMkLst>
          <pc:docMk/>
          <pc:sldMk cId="2650813295" sldId="306"/>
        </pc:sldMkLst>
        <pc:spChg chg="mod">
          <ac:chgData name="Bilal, Sobea (OS/OCIO/OES) (CTR)" userId="6c1a4b48-e0e4-437c-9a15-390a226bcd73" providerId="ADAL" clId="{50F6EFAC-E61D-4C9A-9B76-7963F3675405}" dt="2024-11-22T21:07:56.134" v="125" actId="12"/>
          <ac:spMkLst>
            <pc:docMk/>
            <pc:sldMk cId="2650813295" sldId="306"/>
            <ac:spMk id="3" creationId="{43D7B610-3D60-B2E1-0EE5-1E19655B5D5C}"/>
          </ac:spMkLst>
        </pc:spChg>
      </pc:sldChg>
      <pc:sldChg chg="modSp mod">
        <pc:chgData name="Bilal, Sobea (OS/OCIO/OES) (CTR)" userId="6c1a4b48-e0e4-437c-9a15-390a226bcd73" providerId="ADAL" clId="{50F6EFAC-E61D-4C9A-9B76-7963F3675405}" dt="2024-11-22T21:08:06.445" v="126" actId="12"/>
        <pc:sldMkLst>
          <pc:docMk/>
          <pc:sldMk cId="525366267" sldId="307"/>
        </pc:sldMkLst>
        <pc:spChg chg="mod">
          <ac:chgData name="Bilal, Sobea (OS/OCIO/OES) (CTR)" userId="6c1a4b48-e0e4-437c-9a15-390a226bcd73" providerId="ADAL" clId="{50F6EFAC-E61D-4C9A-9B76-7963F3675405}" dt="2024-11-22T21:08:06.445" v="126" actId="12"/>
          <ac:spMkLst>
            <pc:docMk/>
            <pc:sldMk cId="525366267" sldId="307"/>
            <ac:spMk id="3" creationId="{43D7B610-3D60-B2E1-0EE5-1E19655B5D5C}"/>
          </ac:spMkLst>
        </pc:spChg>
      </pc:sldChg>
      <pc:sldChg chg="modSp mod">
        <pc:chgData name="Bilal, Sobea (OS/OCIO/OES) (CTR)" userId="6c1a4b48-e0e4-437c-9a15-390a226bcd73" providerId="ADAL" clId="{50F6EFAC-E61D-4C9A-9B76-7963F3675405}" dt="2024-11-22T21:08:19.931" v="128" actId="12"/>
        <pc:sldMkLst>
          <pc:docMk/>
          <pc:sldMk cId="2141988156" sldId="308"/>
        </pc:sldMkLst>
        <pc:spChg chg="mod">
          <ac:chgData name="Bilal, Sobea (OS/OCIO/OES) (CTR)" userId="6c1a4b48-e0e4-437c-9a15-390a226bcd73" providerId="ADAL" clId="{50F6EFAC-E61D-4C9A-9B76-7963F3675405}" dt="2024-11-22T21:08:19.931" v="128" actId="12"/>
          <ac:spMkLst>
            <pc:docMk/>
            <pc:sldMk cId="2141988156" sldId="308"/>
            <ac:spMk id="3" creationId="{43D7B610-3D60-B2E1-0EE5-1E19655B5D5C}"/>
          </ac:spMkLst>
        </pc:spChg>
      </pc:sldChg>
      <pc:sldChg chg="modSp mod">
        <pc:chgData name="Bilal, Sobea (OS/OCIO/OES) (CTR)" userId="6c1a4b48-e0e4-437c-9a15-390a226bcd73" providerId="ADAL" clId="{50F6EFAC-E61D-4C9A-9B76-7963F3675405}" dt="2024-11-22T21:08:40.576" v="131" actId="12"/>
        <pc:sldMkLst>
          <pc:docMk/>
          <pc:sldMk cId="1330812772" sldId="309"/>
        </pc:sldMkLst>
        <pc:spChg chg="mod">
          <ac:chgData name="Bilal, Sobea (OS/OCIO/OES) (CTR)" userId="6c1a4b48-e0e4-437c-9a15-390a226bcd73" providerId="ADAL" clId="{50F6EFAC-E61D-4C9A-9B76-7963F3675405}" dt="2024-11-22T21:08:40.576" v="131" actId="12"/>
          <ac:spMkLst>
            <pc:docMk/>
            <pc:sldMk cId="1330812772" sldId="309"/>
            <ac:spMk id="3" creationId="{43D7B610-3D60-B2E1-0EE5-1E19655B5D5C}"/>
          </ac:spMkLst>
        </pc:spChg>
      </pc:sldChg>
      <pc:sldChg chg="modSp mod">
        <pc:chgData name="Bilal, Sobea (OS/OCIO/OES) (CTR)" userId="6c1a4b48-e0e4-437c-9a15-390a226bcd73" providerId="ADAL" clId="{50F6EFAC-E61D-4C9A-9B76-7963F3675405}" dt="2024-11-22T21:01:05.267" v="90" actId="20577"/>
        <pc:sldMkLst>
          <pc:docMk/>
          <pc:sldMk cId="1868773327" sldId="310"/>
        </pc:sldMkLst>
        <pc:spChg chg="mod">
          <ac:chgData name="Bilal, Sobea (OS/OCIO/OES) (CTR)" userId="6c1a4b48-e0e4-437c-9a15-390a226bcd73" providerId="ADAL" clId="{50F6EFAC-E61D-4C9A-9B76-7963F3675405}" dt="2024-11-22T21:01:05.267" v="90" actId="20577"/>
          <ac:spMkLst>
            <pc:docMk/>
            <pc:sldMk cId="1868773327" sldId="310"/>
            <ac:spMk id="3" creationId="{43D7B610-3D60-B2E1-0EE5-1E19655B5D5C}"/>
          </ac:spMkLst>
        </pc:spChg>
      </pc:sldChg>
      <pc:sldChg chg="modSp mod">
        <pc:chgData name="Bilal, Sobea (OS/OCIO/OES) (CTR)" userId="6c1a4b48-e0e4-437c-9a15-390a226bcd73" providerId="ADAL" clId="{50F6EFAC-E61D-4C9A-9B76-7963F3675405}" dt="2024-11-22T21:01:12.681" v="91" actId="20577"/>
        <pc:sldMkLst>
          <pc:docMk/>
          <pc:sldMk cId="4043582943" sldId="311"/>
        </pc:sldMkLst>
        <pc:spChg chg="mod">
          <ac:chgData name="Bilal, Sobea (OS/OCIO/OES) (CTR)" userId="6c1a4b48-e0e4-437c-9a15-390a226bcd73" providerId="ADAL" clId="{50F6EFAC-E61D-4C9A-9B76-7963F3675405}" dt="2024-11-22T21:01:12.681" v="91" actId="20577"/>
          <ac:spMkLst>
            <pc:docMk/>
            <pc:sldMk cId="4043582943" sldId="311"/>
            <ac:spMk id="3" creationId="{43D7B610-3D60-B2E1-0EE5-1E19655B5D5C}"/>
          </ac:spMkLst>
        </pc:spChg>
      </pc:sldChg>
      <pc:sldChg chg="modSp mod">
        <pc:chgData name="Bilal, Sobea (OS/OCIO/OES) (CTR)" userId="6c1a4b48-e0e4-437c-9a15-390a226bcd73" providerId="ADAL" clId="{50F6EFAC-E61D-4C9A-9B76-7963F3675405}" dt="2024-11-22T21:08:54.891" v="132" actId="12"/>
        <pc:sldMkLst>
          <pc:docMk/>
          <pc:sldMk cId="3505924020" sldId="312"/>
        </pc:sldMkLst>
        <pc:spChg chg="mod">
          <ac:chgData name="Bilal, Sobea (OS/OCIO/OES) (CTR)" userId="6c1a4b48-e0e4-437c-9a15-390a226bcd73" providerId="ADAL" clId="{50F6EFAC-E61D-4C9A-9B76-7963F3675405}" dt="2024-11-22T21:08:54.891" v="132" actId="12"/>
          <ac:spMkLst>
            <pc:docMk/>
            <pc:sldMk cId="3505924020" sldId="312"/>
            <ac:spMk id="3" creationId="{43D7B610-3D60-B2E1-0EE5-1E19655B5D5C}"/>
          </ac:spMkLst>
        </pc:spChg>
      </pc:sldChg>
      <pc:sldChg chg="modSp mod">
        <pc:chgData name="Bilal, Sobea (OS/OCIO/OES) (CTR)" userId="6c1a4b48-e0e4-437c-9a15-390a226bcd73" providerId="ADAL" clId="{50F6EFAC-E61D-4C9A-9B76-7963F3675405}" dt="2024-11-22T21:09:09.194" v="133" actId="12"/>
        <pc:sldMkLst>
          <pc:docMk/>
          <pc:sldMk cId="76407424" sldId="317"/>
        </pc:sldMkLst>
        <pc:spChg chg="mod">
          <ac:chgData name="Bilal, Sobea (OS/OCIO/OES) (CTR)" userId="6c1a4b48-e0e4-437c-9a15-390a226bcd73" providerId="ADAL" clId="{50F6EFAC-E61D-4C9A-9B76-7963F3675405}" dt="2024-11-22T21:09:09.194" v="133" actId="12"/>
          <ac:spMkLst>
            <pc:docMk/>
            <pc:sldMk cId="76407424" sldId="317"/>
            <ac:spMk id="3" creationId="{43D7B610-3D60-B2E1-0EE5-1E19655B5D5C}"/>
          </ac:spMkLst>
        </pc:spChg>
      </pc:sldChg>
      <pc:sldChg chg="modSp mod">
        <pc:chgData name="Bilal, Sobea (OS/OCIO/OES) (CTR)" userId="6c1a4b48-e0e4-437c-9a15-390a226bcd73" providerId="ADAL" clId="{50F6EFAC-E61D-4C9A-9B76-7963F3675405}" dt="2024-11-22T21:09:17.973" v="134" actId="12"/>
        <pc:sldMkLst>
          <pc:docMk/>
          <pc:sldMk cId="1450883730" sldId="319"/>
        </pc:sldMkLst>
        <pc:spChg chg="mod">
          <ac:chgData name="Bilal, Sobea (OS/OCIO/OES) (CTR)" userId="6c1a4b48-e0e4-437c-9a15-390a226bcd73" providerId="ADAL" clId="{50F6EFAC-E61D-4C9A-9B76-7963F3675405}" dt="2024-11-22T21:09:17.973" v="134" actId="12"/>
          <ac:spMkLst>
            <pc:docMk/>
            <pc:sldMk cId="1450883730" sldId="319"/>
            <ac:spMk id="3" creationId="{43D7B610-3D60-B2E1-0EE5-1E19655B5D5C}"/>
          </ac:spMkLst>
        </pc:spChg>
      </pc:sldChg>
      <pc:sldChg chg="modSp mod">
        <pc:chgData name="Bilal, Sobea (OS/OCIO/OES) (CTR)" userId="6c1a4b48-e0e4-437c-9a15-390a226bcd73" providerId="ADAL" clId="{50F6EFAC-E61D-4C9A-9B76-7963F3675405}" dt="2024-11-22T21:09:31.714" v="136" actId="12"/>
        <pc:sldMkLst>
          <pc:docMk/>
          <pc:sldMk cId="3068874403" sldId="320"/>
        </pc:sldMkLst>
        <pc:spChg chg="mod">
          <ac:chgData name="Bilal, Sobea (OS/OCIO/OES) (CTR)" userId="6c1a4b48-e0e4-437c-9a15-390a226bcd73" providerId="ADAL" clId="{50F6EFAC-E61D-4C9A-9B76-7963F3675405}" dt="2024-11-22T21:09:31.714" v="136" actId="12"/>
          <ac:spMkLst>
            <pc:docMk/>
            <pc:sldMk cId="3068874403" sldId="320"/>
            <ac:spMk id="3" creationId="{43D7B610-3D60-B2E1-0EE5-1E19655B5D5C}"/>
          </ac:spMkLst>
        </pc:spChg>
      </pc:sldChg>
      <pc:sldChg chg="modSp mod">
        <pc:chgData name="Bilal, Sobea (OS/OCIO/OES) (CTR)" userId="6c1a4b48-e0e4-437c-9a15-390a226bcd73" providerId="ADAL" clId="{50F6EFAC-E61D-4C9A-9B76-7963F3675405}" dt="2024-11-22T21:09:41.229" v="137" actId="12"/>
        <pc:sldMkLst>
          <pc:docMk/>
          <pc:sldMk cId="4036173981" sldId="321"/>
        </pc:sldMkLst>
        <pc:spChg chg="mod">
          <ac:chgData name="Bilal, Sobea (OS/OCIO/OES) (CTR)" userId="6c1a4b48-e0e4-437c-9a15-390a226bcd73" providerId="ADAL" clId="{50F6EFAC-E61D-4C9A-9B76-7963F3675405}" dt="2024-11-22T21:09:41.229" v="137" actId="12"/>
          <ac:spMkLst>
            <pc:docMk/>
            <pc:sldMk cId="4036173981" sldId="321"/>
            <ac:spMk id="3" creationId="{43D7B610-3D60-B2E1-0EE5-1E19655B5D5C}"/>
          </ac:spMkLst>
        </pc:spChg>
      </pc:sldChg>
      <pc:sldChg chg="modSp mod">
        <pc:chgData name="Bilal, Sobea (OS/OCIO/OES) (CTR)" userId="6c1a4b48-e0e4-437c-9a15-390a226bcd73" providerId="ADAL" clId="{50F6EFAC-E61D-4C9A-9B76-7963F3675405}" dt="2024-11-22T21:09:50.552" v="138" actId="12"/>
        <pc:sldMkLst>
          <pc:docMk/>
          <pc:sldMk cId="1141678206" sldId="322"/>
        </pc:sldMkLst>
        <pc:spChg chg="mod">
          <ac:chgData name="Bilal, Sobea (OS/OCIO/OES) (CTR)" userId="6c1a4b48-e0e4-437c-9a15-390a226bcd73" providerId="ADAL" clId="{50F6EFAC-E61D-4C9A-9B76-7963F3675405}" dt="2024-11-22T21:09:50.552" v="138" actId="12"/>
          <ac:spMkLst>
            <pc:docMk/>
            <pc:sldMk cId="1141678206" sldId="322"/>
            <ac:spMk id="3" creationId="{43D7B610-3D60-B2E1-0EE5-1E19655B5D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1502C8-EAE7-DA4F-9126-F9FC6AF2F8E2}" type="datetimeFigureOut">
              <a:rPr lang="en-US" smtClean="0"/>
              <a:t>11/22/2024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59740-F1FC-C945-A3A5-6AEBA819A496}" type="slidenum">
              <a:rPr lang="en-US" smtClean="0"/>
              <a:t>‹#›</a:t>
            </a:fld>
            <a:endParaRPr lang="en-US"/>
          </a:p>
        </p:txBody>
      </p:sp>
    </p:spTree>
    <p:extLst>
      <p:ext uri="{BB962C8B-B14F-4D97-AF65-F5344CB8AC3E}">
        <p14:creationId xmlns:p14="http://schemas.microsoft.com/office/powerpoint/2010/main" val="1075808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559740-F1FC-C945-A3A5-6AEBA819A496}" type="slidenum">
              <a:rPr lang="en-US" smtClean="0"/>
              <a:t>48</a:t>
            </a:fld>
            <a:endParaRPr lang="en-US"/>
          </a:p>
        </p:txBody>
      </p:sp>
    </p:spTree>
    <p:extLst>
      <p:ext uri="{BB962C8B-B14F-4D97-AF65-F5344CB8AC3E}">
        <p14:creationId xmlns:p14="http://schemas.microsoft.com/office/powerpoint/2010/main" val="19421960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9343" y="1219200"/>
            <a:ext cx="11041812" cy="3558181"/>
          </a:xfrm>
        </p:spPr>
        <p:txBody>
          <a:bodyPr anchor="b"/>
          <a:lstStyle>
            <a:lvl1pPr>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580845" y="4777380"/>
            <a:ext cx="11041812" cy="861420"/>
          </a:xfrm>
        </p:spPr>
        <p:txBody>
          <a:bodyPr anchor="t"/>
          <a:lstStyle>
            <a:lvl1pPr marL="0" indent="0" algn="l">
              <a:buNone/>
              <a:defRPr cap="all" spc="100" baseline="0">
                <a:solidFill>
                  <a:schemeClr val="bg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4" name="Graphic 13">
            <a:extLst>
              <a:ext uri="{FF2B5EF4-FFF2-40B4-BE49-F238E27FC236}">
                <a16:creationId xmlns:a16="http://schemas.microsoft.com/office/drawing/2014/main" id="{6B97A3F9-F368-874F-0BE5-E68DBD64084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61110" y="661340"/>
            <a:ext cx="2259980" cy="304800"/>
          </a:xfrm>
          <a:prstGeom prst="rect">
            <a:avLst/>
          </a:prstGeom>
        </p:spPr>
      </p:pic>
      <p:sp>
        <p:nvSpPr>
          <p:cNvPr id="5" name="Date Placeholder 1">
            <a:extLst>
              <a:ext uri="{FF2B5EF4-FFF2-40B4-BE49-F238E27FC236}">
                <a16:creationId xmlns:a16="http://schemas.microsoft.com/office/drawing/2014/main" id="{D75DAD75-6FC8-AECD-C48A-0E464C5914C6}"/>
              </a:ext>
            </a:extLst>
          </p:cNvPr>
          <p:cNvSpPr>
            <a:spLocks noGrp="1"/>
          </p:cNvSpPr>
          <p:nvPr>
            <p:ph type="dt" sz="half" idx="10"/>
          </p:nvPr>
        </p:nvSpPr>
        <p:spPr>
          <a:xfrm>
            <a:off x="10653104" y="6391838"/>
            <a:ext cx="990599" cy="304799"/>
          </a:xfrm>
        </p:spPr>
        <p:txBody>
          <a:bodyPr/>
          <a:lstStyle>
            <a:lvl1pPr>
              <a:defRPr>
                <a:solidFill>
                  <a:schemeClr val="bg2">
                    <a:lumMod val="75000"/>
                  </a:schemeClr>
                </a:solidFill>
              </a:defRPr>
            </a:lvl1pPr>
          </a:lstStyle>
          <a:p>
            <a:fld id="{362E5758-B50E-1F4D-A2C4-730328D268E6}" type="datetime1">
              <a:rPr lang="en-US" smtClean="0"/>
              <a:t>11/22/2024</a:t>
            </a:fld>
            <a:r>
              <a:rPr lang="en-US"/>
              <a:t>  </a:t>
            </a:r>
            <a:r>
              <a:rPr lang="en-US" dirty="0"/>
              <a:t>|  </a:t>
            </a:r>
            <a:fld id="{7C9F0B5D-E022-344B-ACB4-E810DE60D202}" type="slidenum">
              <a:rPr lang="en-US" smtClean="0"/>
              <a:pPr/>
              <a:t>‹#›</a:t>
            </a:fld>
            <a:endParaRPr lang="en-US" dirty="0"/>
          </a:p>
        </p:txBody>
      </p:sp>
      <p:sp>
        <p:nvSpPr>
          <p:cNvPr id="6" name="Footer Placeholder 2">
            <a:extLst>
              <a:ext uri="{FF2B5EF4-FFF2-40B4-BE49-F238E27FC236}">
                <a16:creationId xmlns:a16="http://schemas.microsoft.com/office/drawing/2014/main" id="{1CAF31BB-6BC8-2C48-BC2E-6C1E6F96B86C}"/>
              </a:ext>
            </a:extLst>
          </p:cNvPr>
          <p:cNvSpPr>
            <a:spLocks noGrp="1"/>
          </p:cNvSpPr>
          <p:nvPr>
            <p:ph type="ftr" sz="quarter" idx="11"/>
          </p:nvPr>
        </p:nvSpPr>
        <p:spPr>
          <a:xfrm>
            <a:off x="561110" y="6391838"/>
            <a:ext cx="3859795" cy="304801"/>
          </a:xfrm>
        </p:spPr>
        <p:txBody>
          <a:bodyPr/>
          <a:lstStyle>
            <a:lvl1pPr>
              <a:defRPr>
                <a:solidFill>
                  <a:schemeClr val="bg2">
                    <a:lumMod val="75000"/>
                  </a:schemeClr>
                </a:solidFill>
              </a:defRPr>
            </a:lvl1p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61110" y="1862467"/>
            <a:ext cx="541900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61110" y="2570672"/>
            <a:ext cx="5419002" cy="344913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1862467"/>
            <a:ext cx="541900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2570672"/>
            <a:ext cx="5419001" cy="3449130"/>
          </a:xfrm>
        </p:spPr>
        <p:txBody>
          <a:bodyPr>
            <a:normAutofit/>
          </a:bodyPr>
          <a:lstStyle>
            <a:lvl1pPr marL="239713" indent="-239713">
              <a:defRPr lang="en-US" sz="24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1pPr>
            <a:lvl2pPr>
              <a:defRPr lang="en-US" sz="20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2pPr>
            <a:lvl3pPr marL="971550" indent="-285750">
              <a:defRPr lang="en-US" sz="18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3pPr>
            <a:lvl4pPr marL="2114550" indent="-285750">
              <a:defRPr lang="en-US" sz="1600" b="0" i="0" kern="1200" dirty="0">
                <a:solidFill>
                  <a:schemeClr val="tx1">
                    <a:lumMod val="75000"/>
                    <a:lumOff val="25000"/>
                  </a:schemeClr>
                </a:solidFill>
                <a:latin typeface="Arial" panose="020B0604020202020204" pitchFamily="34" charset="0"/>
                <a:ea typeface="+mn-ea"/>
                <a:cs typeface="Arial" panose="020B0604020202020204" pitchFamily="34" charset="0"/>
              </a:defRPr>
            </a:lvl4pPr>
            <a:lvl5pPr marL="1600200" indent="-228600">
              <a:defRPr lang="en-US" sz="1600" b="0" i="0" kern="1200" dirty="0">
                <a:solidFill>
                  <a:schemeClr val="tx1">
                    <a:lumMod val="75000"/>
                    <a:lumOff val="25000"/>
                  </a:schemeClr>
                </a:solidFill>
                <a:latin typeface="Arial" panose="020B0604020202020204" pitchFamily="34" charset="0"/>
                <a:ea typeface="+mn-ea"/>
                <a:cs typeface="Arial" panose="020B0604020202020204" pitchFamily="34" charset="0"/>
              </a:defRPr>
            </a:lvl5pPr>
            <a:lvl6pPr>
              <a:defRPr sz="1200"/>
            </a:lvl6pPr>
            <a:lvl7pPr>
              <a:defRPr sz="1200"/>
            </a:lvl7pPr>
            <a:lvl8pPr>
              <a:defRPr sz="1200"/>
            </a:lvl8pPr>
            <a:lvl9pPr>
              <a:defRPr sz="1200"/>
            </a:lvl9pPr>
          </a:lstStyle>
          <a:p>
            <a:pPr marL="239713" lvl="0" indent="-239713" algn="l" defTabSz="457200" rtl="0" eaLnBrk="1" latinLnBrk="0" hangingPunct="1">
              <a:spcBef>
                <a:spcPts val="1000"/>
              </a:spcBef>
              <a:spcAft>
                <a:spcPts val="0"/>
              </a:spcAft>
              <a:buClr>
                <a:schemeClr val="accent1"/>
              </a:buClr>
              <a:buSzPct val="100000"/>
              <a:buFont typeface="Arial" panose="020B0604020202020204" pitchFamily="34" charset="0"/>
              <a:buChar char="•"/>
              <a:tabLst/>
            </a:pPr>
            <a:r>
              <a:rPr lang="en-US"/>
              <a:t>Click to edit Master text styles</a:t>
            </a:r>
          </a:p>
          <a:p>
            <a:pPr marL="239713" lvl="1" indent="-239713" algn="l" defTabSz="457200" rtl="0" eaLnBrk="1" latinLnBrk="0" hangingPunct="1">
              <a:spcBef>
                <a:spcPts val="1000"/>
              </a:spcBef>
              <a:spcAft>
                <a:spcPts val="0"/>
              </a:spcAft>
              <a:buClr>
                <a:schemeClr val="accent1"/>
              </a:buClr>
              <a:buSzPct val="100000"/>
              <a:buFont typeface="Arial" panose="020B0604020202020204" pitchFamily="34" charset="0"/>
              <a:buChar char="•"/>
              <a:tabLst/>
            </a:pPr>
            <a:r>
              <a:rPr lang="en-US"/>
              <a:t>Second level</a:t>
            </a:r>
          </a:p>
          <a:p>
            <a:pPr marL="239713" lvl="2" indent="-239713" algn="l" defTabSz="457200" rtl="0" eaLnBrk="1" latinLnBrk="0" hangingPunct="1">
              <a:spcBef>
                <a:spcPts val="1000"/>
              </a:spcBef>
              <a:spcAft>
                <a:spcPts val="0"/>
              </a:spcAft>
              <a:buClr>
                <a:schemeClr val="accent1"/>
              </a:buClr>
              <a:buSzPct val="100000"/>
              <a:buFont typeface="Arial" panose="020B0604020202020204" pitchFamily="34" charset="0"/>
              <a:buChar char="•"/>
              <a:tabLst/>
            </a:pPr>
            <a:r>
              <a:rPr lang="en-US"/>
              <a:t>Third level</a:t>
            </a:r>
          </a:p>
          <a:p>
            <a:pPr marL="239713" lvl="3" indent="-239713" algn="l" defTabSz="457200" rtl="0" eaLnBrk="1" latinLnBrk="0" hangingPunct="1">
              <a:spcBef>
                <a:spcPts val="1000"/>
              </a:spcBef>
              <a:spcAft>
                <a:spcPts val="0"/>
              </a:spcAft>
              <a:buClr>
                <a:schemeClr val="accent1"/>
              </a:buClr>
              <a:buSzPct val="100000"/>
              <a:buFont typeface="Arial" panose="020B0604020202020204" pitchFamily="34" charset="0"/>
              <a:buChar char="•"/>
              <a:tabLst/>
            </a:pPr>
            <a:r>
              <a:rPr lang="en-US"/>
              <a:t>Fourth level</a:t>
            </a:r>
          </a:p>
          <a:p>
            <a:pPr marL="239713" lvl="4" indent="-239713" algn="l" defTabSz="457200" rtl="0" eaLnBrk="1" latinLnBrk="0" hangingPunct="1">
              <a:spcBef>
                <a:spcPts val="1000"/>
              </a:spcBef>
              <a:spcAft>
                <a:spcPts val="0"/>
              </a:spcAft>
              <a:buClr>
                <a:schemeClr val="accent1"/>
              </a:buClr>
              <a:buSzPct val="100000"/>
              <a:buFont typeface="Arial" panose="020B0604020202020204" pitchFamily="34" charset="0"/>
              <a:buChar char="•"/>
              <a:tabLst/>
            </a:pPr>
            <a:r>
              <a:rPr lang="en-US"/>
              <a:t>Fifth level</a:t>
            </a:r>
            <a:endParaRPr lang="en-US" dirty="0"/>
          </a:p>
        </p:txBody>
      </p:sp>
      <p:sp>
        <p:nvSpPr>
          <p:cNvPr id="7" name="Date Placeholder 6"/>
          <p:cNvSpPr>
            <a:spLocks noGrp="1"/>
          </p:cNvSpPr>
          <p:nvPr>
            <p:ph type="dt" sz="half" idx="10"/>
          </p:nvPr>
        </p:nvSpPr>
        <p:spPr/>
        <p:txBody>
          <a:bodyPr/>
          <a:lstStyle/>
          <a:p>
            <a:fld id="{B1925CEE-CE11-DB46-B188-69B3BE619EBC}" type="datetime1">
              <a:rPr lang="en-US" smtClean="0"/>
              <a:t>11/22/2024</a:t>
            </a:fld>
            <a:r>
              <a:rPr lang="en-US"/>
              <a:t>  </a:t>
            </a:r>
            <a:r>
              <a:rPr lang="en-US" dirty="0"/>
              <a:t>|  </a:t>
            </a:r>
            <a:fld id="{7C9F0B5D-E022-344B-ACB4-E810DE60D202}"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9" name="Title 1"/>
          <p:cNvSpPr>
            <a:spLocks noGrp="1"/>
          </p:cNvSpPr>
          <p:nvPr>
            <p:ph type="title"/>
          </p:nvPr>
        </p:nvSpPr>
        <p:spPr>
          <a:xfrm>
            <a:off x="561110" y="293298"/>
            <a:ext cx="10091994" cy="845388"/>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EAC5B2-F4EA-BF4E-934F-29C0581E064A}" type="datetime1">
              <a:rPr lang="en-US" smtClean="0"/>
              <a:t>11/22/2024</a:t>
            </a:fld>
            <a:r>
              <a:rPr lang="en-US"/>
              <a:t>  </a:t>
            </a:r>
            <a:r>
              <a:rPr lang="en-US" dirty="0"/>
              <a:t>|  </a:t>
            </a:r>
            <a:fld id="{7C9F0B5D-E022-344B-ACB4-E810DE60D202}" type="slidenum">
              <a:rPr lang="en-US" smtClean="0"/>
              <a:pPr/>
              <a:t>‹#›</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able Placeholder 4">
            <a:extLst>
              <a:ext uri="{FF2B5EF4-FFF2-40B4-BE49-F238E27FC236}">
                <a16:creationId xmlns:a16="http://schemas.microsoft.com/office/drawing/2014/main" id="{1991BFA8-45CC-19D1-F5F5-48FB256664A0}"/>
              </a:ext>
            </a:extLst>
          </p:cNvPr>
          <p:cNvSpPr>
            <a:spLocks noGrp="1"/>
          </p:cNvSpPr>
          <p:nvPr>
            <p:ph type="tbl" sz="quarter" idx="12"/>
          </p:nvPr>
        </p:nvSpPr>
        <p:spPr>
          <a:xfrm>
            <a:off x="561110" y="1939925"/>
            <a:ext cx="11082593" cy="4151313"/>
          </a:xfrm>
        </p:spPr>
        <p:txBody>
          <a:bodyPr/>
          <a:lstStyle/>
          <a:p>
            <a:r>
              <a:rPr lang="en-US"/>
              <a:t>Click icon to add table</a:t>
            </a:r>
            <a:endParaRPr lang="en-US" dirty="0"/>
          </a:p>
        </p:txBody>
      </p:sp>
    </p:spTree>
    <p:extLst>
      <p:ext uri="{BB962C8B-B14F-4D97-AF65-F5344CB8AC3E}">
        <p14:creationId xmlns:p14="http://schemas.microsoft.com/office/powerpoint/2010/main" val="1353320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561110" y="256632"/>
            <a:ext cx="10091981"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561296" y="1592035"/>
            <a:ext cx="3572212" cy="576262"/>
          </a:xfrm>
        </p:spPr>
        <p:txBody>
          <a:bodyPr anchor="b">
            <a:noAutofit/>
          </a:bodyPr>
          <a:lstStyle>
            <a:lvl1pPr marL="0" indent="0">
              <a:buNone/>
              <a:defRPr sz="20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561295" y="2286000"/>
            <a:ext cx="3572213" cy="3776131"/>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305973" y="1592035"/>
            <a:ext cx="3578046" cy="576262"/>
          </a:xfrm>
        </p:spPr>
        <p:txBody>
          <a:bodyPr anchor="b">
            <a:noAutofit/>
          </a:bodyPr>
          <a:lstStyle>
            <a:lvl1pPr marL="0" indent="0">
              <a:buNone/>
              <a:defRPr sz="20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304898" y="2286000"/>
            <a:ext cx="3578046" cy="3776131"/>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8054113" y="1592035"/>
            <a:ext cx="3576591" cy="576262"/>
          </a:xfrm>
        </p:spPr>
        <p:txBody>
          <a:bodyPr anchor="b">
            <a:noAutofit/>
          </a:bodyPr>
          <a:lstStyle>
            <a:lvl1pPr marL="0" indent="0">
              <a:buNone/>
              <a:defRPr sz="20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8054333" y="2286000"/>
            <a:ext cx="3576371" cy="3776131"/>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a:cxnSpLocks/>
          </p:cNvCxnSpPr>
          <p:nvPr/>
        </p:nvCxnSpPr>
        <p:spPr>
          <a:xfrm>
            <a:off x="4219203" y="1592035"/>
            <a:ext cx="0" cy="4461931"/>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a:cxnSpLocks/>
          </p:cNvCxnSpPr>
          <p:nvPr/>
        </p:nvCxnSpPr>
        <p:spPr>
          <a:xfrm>
            <a:off x="7968639" y="1592035"/>
            <a:ext cx="0" cy="447009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BEE33CA-E976-D94C-89B4-69E6068482D8}" type="datetime1">
              <a:rPr lang="en-US" smtClean="0"/>
              <a:t>11/22/2024</a:t>
            </a:fld>
            <a:r>
              <a:rPr lang="en-US"/>
              <a:t>  </a:t>
            </a:r>
            <a:r>
              <a:rPr lang="en-US" dirty="0"/>
              <a:t>|  </a:t>
            </a:r>
            <a:fld id="{7C9F0B5D-E022-344B-ACB4-E810DE60D202}"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38F3E45E-D373-C280-DD65-99E97AD03DD0}"/>
              </a:ext>
            </a:extLst>
          </p:cNvPr>
          <p:cNvGrpSpPr/>
          <p:nvPr userDrawn="1"/>
        </p:nvGrpSpPr>
        <p:grpSpPr>
          <a:xfrm>
            <a:off x="0" y="4520242"/>
            <a:ext cx="12261012" cy="2337758"/>
            <a:chOff x="455612" y="2794782"/>
            <a:chExt cx="11334746" cy="3609174"/>
          </a:xfrm>
        </p:grpSpPr>
        <p:sp>
          <p:nvSpPr>
            <p:cNvPr id="27" name="Freeform 5">
              <a:extLst>
                <a:ext uri="{FF2B5EF4-FFF2-40B4-BE49-F238E27FC236}">
                  <a16:creationId xmlns:a16="http://schemas.microsoft.com/office/drawing/2014/main" id="{4B221CD8-F561-1954-264D-9CF1B8DA1A17}"/>
                </a:ext>
              </a:extLst>
            </p:cNvPr>
            <p:cNvSpPr/>
            <p:nvPr/>
          </p:nvSpPr>
          <p:spPr bwMode="gray">
            <a:xfrm rot="21010068">
              <a:off x="8490951" y="2794782"/>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8" name="Freeform 5">
              <a:extLst>
                <a:ext uri="{FF2B5EF4-FFF2-40B4-BE49-F238E27FC236}">
                  <a16:creationId xmlns:a16="http://schemas.microsoft.com/office/drawing/2014/main" id="{59EE2670-E21D-F2DB-9503-561ED8684C23}"/>
                </a:ext>
              </a:extLst>
            </p:cNvPr>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grpSp>
      <p:sp>
        <p:nvSpPr>
          <p:cNvPr id="16" name="TextBox 15"/>
          <p:cNvSpPr txBox="1"/>
          <p:nvPr/>
        </p:nvSpPr>
        <p:spPr bwMode="gray">
          <a:xfrm>
            <a:off x="561110" y="624589"/>
            <a:ext cx="801912" cy="1569660"/>
          </a:xfrm>
          <a:prstGeom prst="rect">
            <a:avLst/>
          </a:prstGeom>
          <a:noFill/>
        </p:spPr>
        <p:txBody>
          <a:bodyPr wrap="square" rtlCol="0">
            <a:spAutoFit/>
          </a:bodyPr>
          <a:lstStyle/>
          <a:p>
            <a:pPr algn="r"/>
            <a:r>
              <a:rPr lang="en-US" sz="9600" b="0" i="0" dirty="0">
                <a:solidFill>
                  <a:schemeClr val="accent2">
                    <a:lumMod val="60000"/>
                    <a:lumOff val="40000"/>
                  </a:schemeClr>
                </a:solidFill>
                <a:latin typeface="Arial"/>
                <a:cs typeface="Arial"/>
              </a:rPr>
              <a:t>“</a:t>
            </a:r>
          </a:p>
        </p:txBody>
      </p:sp>
      <p:sp>
        <p:nvSpPr>
          <p:cNvPr id="13" name="TextBox 12"/>
          <p:cNvSpPr txBox="1"/>
          <p:nvPr/>
        </p:nvSpPr>
        <p:spPr bwMode="gray">
          <a:xfrm>
            <a:off x="10990940" y="2702455"/>
            <a:ext cx="652763" cy="1569660"/>
          </a:xfrm>
          <a:prstGeom prst="rect">
            <a:avLst/>
          </a:prstGeom>
          <a:noFill/>
        </p:spPr>
        <p:txBody>
          <a:bodyPr wrap="square" rtlCol="0">
            <a:spAutoFit/>
          </a:bodyPr>
          <a:lstStyle/>
          <a:p>
            <a:pPr algn="r"/>
            <a:r>
              <a:rPr lang="en-US" sz="9600" b="0" i="0" dirty="0">
                <a:solidFill>
                  <a:schemeClr val="accent2">
                    <a:lumMod val="60000"/>
                    <a:lumOff val="40000"/>
                  </a:schemeClr>
                </a:solidFill>
                <a:latin typeface="Arial"/>
                <a:cs typeface="Arial"/>
              </a:rPr>
              <a:t>”</a:t>
            </a:r>
          </a:p>
        </p:txBody>
      </p:sp>
      <p:sp>
        <p:nvSpPr>
          <p:cNvPr id="2" name="Title 1"/>
          <p:cNvSpPr>
            <a:spLocks noGrp="1"/>
          </p:cNvSpPr>
          <p:nvPr>
            <p:ph type="title"/>
          </p:nvPr>
        </p:nvSpPr>
        <p:spPr>
          <a:xfrm>
            <a:off x="1363022" y="982134"/>
            <a:ext cx="9627918"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363022" y="3678765"/>
            <a:ext cx="9627918" cy="519490"/>
          </a:xfrm>
        </p:spPr>
        <p:txBody>
          <a:bodyPr anchor="t">
            <a:normAutofit/>
          </a:bodyPr>
          <a:lstStyle>
            <a:lvl1pPr marL="0" indent="0">
              <a:buNone/>
              <a:defRPr lang="en-US" sz="1400" b="0" i="0" kern="1200" cap="small" dirty="0">
                <a:solidFill>
                  <a:schemeClr val="accent2">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561110" y="5029199"/>
            <a:ext cx="11082593"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5DC73E6-A368-5948-91CD-665550FA9006}" type="datetime1">
              <a:rPr lang="en-US" smtClean="0"/>
              <a:t>11/22/2024</a:t>
            </a:fld>
            <a:r>
              <a:rPr lang="en-US"/>
              <a:t>  </a:t>
            </a:r>
            <a:r>
              <a:rPr lang="en-US" dirty="0"/>
              <a:t>|  </a:t>
            </a:r>
            <a:fld id="{7C9F0B5D-E022-344B-ACB4-E810DE60D202}" type="slidenum">
              <a:rPr lang="en-US" smtClean="0"/>
              <a:pPr/>
              <a:t>‹#›</a:t>
            </a:fld>
            <a:endParaRPr lang="en-US" dirty="0"/>
          </a:p>
        </p:txBody>
      </p:sp>
      <p:sp>
        <p:nvSpPr>
          <p:cNvPr id="5" name="Footer Placeholder 4"/>
          <p:cNvSpPr>
            <a:spLocks noGrp="1"/>
          </p:cNvSpPr>
          <p:nvPr>
            <p:ph type="ftr" sz="quarter" idx="11"/>
          </p:nvPr>
        </p:nvSpPr>
        <p:spPr/>
        <p:txBody>
          <a:bodyPr/>
          <a:lstStyle/>
          <a:p>
            <a:endParaRPr lang="en-US" dirty="0"/>
          </a:p>
        </p:txBody>
      </p:sp>
      <p:pic>
        <p:nvPicPr>
          <p:cNvPr id="30" name="Graphic 29">
            <a:extLst>
              <a:ext uri="{FF2B5EF4-FFF2-40B4-BE49-F238E27FC236}">
                <a16:creationId xmlns:a16="http://schemas.microsoft.com/office/drawing/2014/main" id="{B25B08B9-12AE-6AF5-A117-FEE71DE044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09499" y="149664"/>
            <a:ext cx="1084791" cy="146304"/>
          </a:xfrm>
          <a:prstGeom prst="rect">
            <a:avLst/>
          </a:prstGeom>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561110" y="293298"/>
            <a:ext cx="10091994" cy="845388"/>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68068F-0CE7-0448-9D73-AE258554EF8F}" type="datetime1">
              <a:rPr lang="en-US" smtClean="0"/>
              <a:t>11/22/2024</a:t>
            </a:fld>
            <a:r>
              <a:rPr lang="en-US"/>
              <a:t>  </a:t>
            </a:r>
            <a:r>
              <a:rPr lang="en-US" dirty="0"/>
              <a:t>|  </a:t>
            </a:r>
            <a:fld id="{7C9F0B5D-E022-344B-ACB4-E810DE60D202}" type="slidenum">
              <a:rPr lang="en-US" smtClean="0"/>
              <a:pPr/>
              <a:t>‹#›</a:t>
            </a:fld>
            <a:endParaRPr lang="en-US" dirty="0"/>
          </a:p>
        </p:txBody>
      </p:sp>
      <p:sp>
        <p:nvSpPr>
          <p:cNvPr id="4" name="Footer Placeholder 3"/>
          <p:cNvSpPr>
            <a:spLocks noGrp="1"/>
          </p:cNvSpPr>
          <p:nvPr>
            <p:ph type="ftr" sz="quarter" idx="11"/>
          </p:nvPr>
        </p:nvSpPr>
        <p:spPr/>
        <p:txBody>
          <a:bodyPr/>
          <a:lstStyle/>
          <a:p>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Only_blu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bg2">
                    <a:lumMod val="75000"/>
                  </a:schemeClr>
                </a:solidFill>
              </a:defRPr>
            </a:lvl1pPr>
          </a:lstStyle>
          <a:p>
            <a:fld id="{C5D14C89-F2D0-0543-ADB7-ADAB3D166E92}" type="datetime1">
              <a:rPr lang="en-US" smtClean="0"/>
              <a:t>11/22/2024</a:t>
            </a:fld>
            <a:r>
              <a:rPr lang="en-US"/>
              <a:t>  </a:t>
            </a:r>
            <a:r>
              <a:rPr lang="en-US" dirty="0"/>
              <a:t>|  </a:t>
            </a:r>
            <a:fld id="{7C9F0B5D-E022-344B-ACB4-E810DE60D202}" type="slidenum">
              <a:rPr lang="en-US" smtClean="0"/>
              <a:pPr/>
              <a:t>‹#›</a:t>
            </a:fld>
            <a:endParaRPr lang="en-US" dirty="0"/>
          </a:p>
        </p:txBody>
      </p:sp>
      <p:sp>
        <p:nvSpPr>
          <p:cNvPr id="3" name="Footer Placeholder 2"/>
          <p:cNvSpPr>
            <a:spLocks noGrp="1"/>
          </p:cNvSpPr>
          <p:nvPr>
            <p:ph type="ftr" sz="quarter" idx="11"/>
          </p:nvPr>
        </p:nvSpPr>
        <p:spPr/>
        <p:txBody>
          <a:bodyPr/>
          <a:lstStyle>
            <a:lvl1pPr>
              <a:defRPr>
                <a:solidFill>
                  <a:schemeClr val="bg2">
                    <a:lumMod val="75000"/>
                  </a:schemeClr>
                </a:solidFill>
              </a:defRPr>
            </a:lvl1pPr>
          </a:lstStyle>
          <a:p>
            <a:endParaRPr lang="en-US" dirty="0"/>
          </a:p>
        </p:txBody>
      </p:sp>
      <p:pic>
        <p:nvPicPr>
          <p:cNvPr id="9" name="Graphic 8">
            <a:extLst>
              <a:ext uri="{FF2B5EF4-FFF2-40B4-BE49-F238E27FC236}">
                <a16:creationId xmlns:a16="http://schemas.microsoft.com/office/drawing/2014/main" id="{A607A91B-FD26-F042-BD2E-A1D80D6DA5D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09499" y="149664"/>
            <a:ext cx="1084791" cy="146304"/>
          </a:xfrm>
          <a:prstGeom prst="rect">
            <a:avLst/>
          </a:prstGeom>
        </p:spPr>
      </p:pic>
      <p:sp>
        <p:nvSpPr>
          <p:cNvPr id="5" name="Title 1">
            <a:extLst>
              <a:ext uri="{FF2B5EF4-FFF2-40B4-BE49-F238E27FC236}">
                <a16:creationId xmlns:a16="http://schemas.microsoft.com/office/drawing/2014/main" id="{B58A2DE6-D004-7234-12D9-6AC82F89F65A}"/>
              </a:ext>
            </a:extLst>
          </p:cNvPr>
          <p:cNvSpPr>
            <a:spLocks noGrp="1"/>
          </p:cNvSpPr>
          <p:nvPr>
            <p:ph type="title"/>
          </p:nvPr>
        </p:nvSpPr>
        <p:spPr>
          <a:xfrm>
            <a:off x="561110" y="293298"/>
            <a:ext cx="10091994" cy="845388"/>
          </a:xfrm>
        </p:spPr>
        <p:txBody>
          <a:bodyPr/>
          <a:lstStyle>
            <a:lvl1pPr>
              <a:defRPr/>
            </a:lvl1pPr>
          </a:lstStyle>
          <a:p>
            <a:r>
              <a:rPr lang="en-US"/>
              <a:t>Click to edit Master title style</a:t>
            </a: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Only_white">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bg2">
                    <a:lumMod val="90000"/>
                  </a:schemeClr>
                </a:solidFill>
              </a:defRPr>
            </a:lvl1pPr>
          </a:lstStyle>
          <a:p>
            <a:fld id="{10D67319-6270-594F-87A1-97A4B5D88647}" type="datetime1">
              <a:rPr lang="en-US" smtClean="0"/>
              <a:t>11/22/2024</a:t>
            </a:fld>
            <a:r>
              <a:rPr lang="en-US"/>
              <a:t>  |  </a:t>
            </a:r>
            <a:fld id="{7C9F0B5D-E022-344B-ACB4-E810DE60D202}" type="slidenum">
              <a:rPr lang="en-US" smtClean="0"/>
              <a:pPr/>
              <a:t>‹#›</a:t>
            </a:fld>
            <a:endParaRPr lang="en-US" dirty="0"/>
          </a:p>
        </p:txBody>
      </p:sp>
      <p:sp>
        <p:nvSpPr>
          <p:cNvPr id="3" name="Footer Placeholder 2"/>
          <p:cNvSpPr>
            <a:spLocks noGrp="1"/>
          </p:cNvSpPr>
          <p:nvPr>
            <p:ph type="ftr" sz="quarter" idx="11"/>
          </p:nvPr>
        </p:nvSpPr>
        <p:spPr/>
        <p:txBody>
          <a:bodyPr/>
          <a:lstStyle>
            <a:lvl1pPr>
              <a:defRPr>
                <a:solidFill>
                  <a:schemeClr val="bg2">
                    <a:lumMod val="90000"/>
                  </a:schemeClr>
                </a:solidFill>
              </a:defRPr>
            </a:lvl1pPr>
          </a:lstStyle>
          <a:p>
            <a:endParaRPr lang="en-US" dirty="0"/>
          </a:p>
        </p:txBody>
      </p:sp>
      <p:pic>
        <p:nvPicPr>
          <p:cNvPr id="9" name="Graphic 8">
            <a:extLst>
              <a:ext uri="{FF2B5EF4-FFF2-40B4-BE49-F238E27FC236}">
                <a16:creationId xmlns:a16="http://schemas.microsoft.com/office/drawing/2014/main" id="{A607A91B-FD26-F042-BD2E-A1D80D6DA5D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09499" y="149664"/>
            <a:ext cx="1084791" cy="146304"/>
          </a:xfrm>
          <a:prstGeom prst="rect">
            <a:avLst/>
          </a:prstGeom>
        </p:spPr>
      </p:pic>
      <p:pic>
        <p:nvPicPr>
          <p:cNvPr id="5" name="Graphic 4">
            <a:extLst>
              <a:ext uri="{FF2B5EF4-FFF2-40B4-BE49-F238E27FC236}">
                <a16:creationId xmlns:a16="http://schemas.microsoft.com/office/drawing/2014/main" id="{26FCA795-41A4-F59C-39A9-F07D3431BB8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061899" y="302064"/>
            <a:ext cx="1084791" cy="146304"/>
          </a:xfrm>
          <a:prstGeom prst="rect">
            <a:avLst/>
          </a:prstGeom>
        </p:spPr>
      </p:pic>
      <p:sp>
        <p:nvSpPr>
          <p:cNvPr id="6" name="Title 1">
            <a:extLst>
              <a:ext uri="{FF2B5EF4-FFF2-40B4-BE49-F238E27FC236}">
                <a16:creationId xmlns:a16="http://schemas.microsoft.com/office/drawing/2014/main" id="{CACACF84-D12C-B21F-1614-E69EADC59BAB}"/>
              </a:ext>
            </a:extLst>
          </p:cNvPr>
          <p:cNvSpPr>
            <a:spLocks noGrp="1"/>
          </p:cNvSpPr>
          <p:nvPr>
            <p:ph type="title"/>
          </p:nvPr>
        </p:nvSpPr>
        <p:spPr>
          <a:xfrm>
            <a:off x="561110" y="293298"/>
            <a:ext cx="10091994" cy="845388"/>
          </a:xfrm>
        </p:spPr>
        <p:txBody>
          <a:bodyPr/>
          <a:lstStyle>
            <a:lvl1pPr>
              <a:defRPr>
                <a:solidFill>
                  <a:schemeClr val="accent1"/>
                </a:solidFill>
              </a:defRPr>
            </a:lvl1pPr>
          </a:lstStyle>
          <a:p>
            <a:r>
              <a:rPr lang="en-US"/>
              <a:t>Click to edit Master title style</a:t>
            </a:r>
            <a:endParaRPr lang="en-US" dirty="0"/>
          </a:p>
        </p:txBody>
      </p:sp>
    </p:spTree>
    <p:extLst>
      <p:ext uri="{BB962C8B-B14F-4D97-AF65-F5344CB8AC3E}">
        <p14:creationId xmlns:p14="http://schemas.microsoft.com/office/powerpoint/2010/main" val="129512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Section Slide_v1">
    <p:spTree>
      <p:nvGrpSpPr>
        <p:cNvPr id="1" name=""/>
        <p:cNvGrpSpPr/>
        <p:nvPr/>
      </p:nvGrpSpPr>
      <p:grpSpPr>
        <a:xfrm>
          <a:off x="0" y="0"/>
          <a:ext cx="0" cy="0"/>
          <a:chOff x="0" y="0"/>
          <a:chExt cx="0" cy="0"/>
        </a:xfrm>
      </p:grpSpPr>
      <p:sp>
        <p:nvSpPr>
          <p:cNvPr id="2" name="Title 1"/>
          <p:cNvSpPr>
            <a:spLocks noGrp="1"/>
          </p:cNvSpPr>
          <p:nvPr>
            <p:ph type="ctrTitle"/>
          </p:nvPr>
        </p:nvSpPr>
        <p:spPr>
          <a:xfrm>
            <a:off x="569343" y="1219200"/>
            <a:ext cx="11041812" cy="3558181"/>
          </a:xfrm>
        </p:spPr>
        <p:txBody>
          <a:bodyPr anchor="b"/>
          <a:lstStyle>
            <a:lvl1pPr>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580845" y="4777380"/>
            <a:ext cx="11041812" cy="861420"/>
          </a:xfrm>
        </p:spPr>
        <p:txBody>
          <a:bodyPr anchor="t"/>
          <a:lstStyle>
            <a:lvl1pPr marL="0" indent="0" algn="l">
              <a:buNone/>
              <a:defRPr cap="all" spc="100" baseline="0">
                <a:solidFill>
                  <a:schemeClr val="bg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1">
            <a:extLst>
              <a:ext uri="{FF2B5EF4-FFF2-40B4-BE49-F238E27FC236}">
                <a16:creationId xmlns:a16="http://schemas.microsoft.com/office/drawing/2014/main" id="{D75DAD75-6FC8-AECD-C48A-0E464C5914C6}"/>
              </a:ext>
            </a:extLst>
          </p:cNvPr>
          <p:cNvSpPr>
            <a:spLocks noGrp="1"/>
          </p:cNvSpPr>
          <p:nvPr>
            <p:ph type="dt" sz="half" idx="10"/>
          </p:nvPr>
        </p:nvSpPr>
        <p:spPr>
          <a:xfrm>
            <a:off x="10653104" y="6391838"/>
            <a:ext cx="990599" cy="304799"/>
          </a:xfrm>
        </p:spPr>
        <p:txBody>
          <a:bodyPr/>
          <a:lstStyle>
            <a:lvl1pPr>
              <a:defRPr>
                <a:solidFill>
                  <a:schemeClr val="bg2">
                    <a:lumMod val="75000"/>
                  </a:schemeClr>
                </a:solidFill>
              </a:defRPr>
            </a:lvl1pPr>
          </a:lstStyle>
          <a:p>
            <a:fld id="{362E5758-B50E-1F4D-A2C4-730328D268E6}" type="datetime1">
              <a:rPr lang="en-US" smtClean="0"/>
              <a:t>11/22/2024</a:t>
            </a:fld>
            <a:r>
              <a:rPr lang="en-US"/>
              <a:t>  </a:t>
            </a:r>
            <a:r>
              <a:rPr lang="en-US" dirty="0"/>
              <a:t>|  </a:t>
            </a:r>
            <a:fld id="{7C9F0B5D-E022-344B-ACB4-E810DE60D202}" type="slidenum">
              <a:rPr lang="en-US" smtClean="0"/>
              <a:pPr/>
              <a:t>‹#›</a:t>
            </a:fld>
            <a:endParaRPr lang="en-US" dirty="0"/>
          </a:p>
        </p:txBody>
      </p:sp>
      <p:sp>
        <p:nvSpPr>
          <p:cNvPr id="6" name="Footer Placeholder 2">
            <a:extLst>
              <a:ext uri="{FF2B5EF4-FFF2-40B4-BE49-F238E27FC236}">
                <a16:creationId xmlns:a16="http://schemas.microsoft.com/office/drawing/2014/main" id="{1CAF31BB-6BC8-2C48-BC2E-6C1E6F96B86C}"/>
              </a:ext>
            </a:extLst>
          </p:cNvPr>
          <p:cNvSpPr>
            <a:spLocks noGrp="1"/>
          </p:cNvSpPr>
          <p:nvPr>
            <p:ph type="ftr" sz="quarter" idx="11"/>
          </p:nvPr>
        </p:nvSpPr>
        <p:spPr>
          <a:xfrm>
            <a:off x="561110" y="6391838"/>
            <a:ext cx="3859795" cy="304801"/>
          </a:xfrm>
        </p:spPr>
        <p:txBody>
          <a:bodyPr/>
          <a:lstStyle>
            <a:lvl1pPr>
              <a:defRPr>
                <a:solidFill>
                  <a:schemeClr val="bg2">
                    <a:lumMod val="75000"/>
                  </a:schemeClr>
                </a:solidFill>
              </a:defRPr>
            </a:lvl1pPr>
          </a:lstStyle>
          <a:p>
            <a:endParaRPr lang="en-US" dirty="0"/>
          </a:p>
        </p:txBody>
      </p:sp>
      <p:pic>
        <p:nvPicPr>
          <p:cNvPr id="7" name="Graphic 6">
            <a:extLst>
              <a:ext uri="{FF2B5EF4-FFF2-40B4-BE49-F238E27FC236}">
                <a16:creationId xmlns:a16="http://schemas.microsoft.com/office/drawing/2014/main" id="{44937B2E-5B21-4217-34F7-E29F430799F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09499" y="149664"/>
            <a:ext cx="1084791" cy="146304"/>
          </a:xfrm>
          <a:prstGeom prst="rect">
            <a:avLst/>
          </a:prstGeom>
        </p:spPr>
      </p:pic>
    </p:spTree>
    <p:extLst>
      <p:ext uri="{BB962C8B-B14F-4D97-AF65-F5344CB8AC3E}">
        <p14:creationId xmlns:p14="http://schemas.microsoft.com/office/powerpoint/2010/main" val="3520508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Slide_v2">
    <p:spTree>
      <p:nvGrpSpPr>
        <p:cNvPr id="1" name=""/>
        <p:cNvGrpSpPr/>
        <p:nvPr/>
      </p:nvGrpSpPr>
      <p:grpSpPr>
        <a:xfrm>
          <a:off x="0" y="0"/>
          <a:ext cx="0" cy="0"/>
          <a:chOff x="0" y="0"/>
          <a:chExt cx="0" cy="0"/>
        </a:xfrm>
      </p:grpSpPr>
      <p:grpSp>
        <p:nvGrpSpPr>
          <p:cNvPr id="7" name="Group 6"/>
          <p:cNvGrpSpPr/>
          <p:nvPr/>
        </p:nvGrpSpPr>
        <p:grpSpPr>
          <a:xfrm>
            <a:off x="0" y="3226279"/>
            <a:ext cx="12261012" cy="3631721"/>
            <a:chOff x="455612" y="2714874"/>
            <a:chExt cx="11334746" cy="3689082"/>
          </a:xfrm>
        </p:grpSpPr>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grpSp>
      <p:sp>
        <p:nvSpPr>
          <p:cNvPr id="2" name="Title 1"/>
          <p:cNvSpPr>
            <a:spLocks noGrp="1"/>
          </p:cNvSpPr>
          <p:nvPr>
            <p:ph type="title"/>
          </p:nvPr>
        </p:nvSpPr>
        <p:spPr>
          <a:xfrm>
            <a:off x="561111" y="1063417"/>
            <a:ext cx="11082592" cy="2086602"/>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561110" y="3543300"/>
            <a:ext cx="11082593"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90C6347-BAC6-AD41-B96C-475926C7E114}" type="datetime1">
              <a:rPr lang="en-US" smtClean="0"/>
              <a:t>11/22/2024</a:t>
            </a:fld>
            <a:r>
              <a:rPr lang="en-US"/>
              <a:t>  </a:t>
            </a:r>
            <a:r>
              <a:rPr lang="en-US" dirty="0"/>
              <a:t>|  </a:t>
            </a:r>
            <a:fld id="{427B0223-C619-1146-9040-F23957B90197}" type="slidenum">
              <a:rPr lang="en-US" smtClean="0"/>
              <a:pPr/>
              <a:t>‹#›</a:t>
            </a:fld>
            <a:endParaRPr lang="en-US" dirty="0"/>
          </a:p>
        </p:txBody>
      </p:sp>
      <p:sp>
        <p:nvSpPr>
          <p:cNvPr id="5" name="Footer Placeholder 4"/>
          <p:cNvSpPr>
            <a:spLocks noGrp="1"/>
          </p:cNvSpPr>
          <p:nvPr>
            <p:ph type="ftr" sz="quarter" idx="11"/>
          </p:nvPr>
        </p:nvSpPr>
        <p:spPr/>
        <p:txBody>
          <a:bodyPr/>
          <a:lstStyle/>
          <a:p>
            <a:endParaRPr lang="en-US" dirty="0"/>
          </a:p>
        </p:txBody>
      </p:sp>
      <p:pic>
        <p:nvPicPr>
          <p:cNvPr id="21" name="Graphic 20">
            <a:extLst>
              <a:ext uri="{FF2B5EF4-FFF2-40B4-BE49-F238E27FC236}">
                <a16:creationId xmlns:a16="http://schemas.microsoft.com/office/drawing/2014/main" id="{BBB5B6FA-E1FF-CB7A-FCD5-010F02FF094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09499" y="149664"/>
            <a:ext cx="1084791" cy="14630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61111" y="247375"/>
            <a:ext cx="10091994" cy="891312"/>
          </a:xfrm>
        </p:spPr>
        <p:txBody>
          <a:bodyPr/>
          <a:lstStyle/>
          <a:p>
            <a:r>
              <a:rPr lang="en-US"/>
              <a:t>Click to edit Master title style</a:t>
            </a:r>
            <a:endParaRPr lang="en-US" dirty="0"/>
          </a:p>
        </p:txBody>
      </p:sp>
      <p:sp>
        <p:nvSpPr>
          <p:cNvPr id="3" name="Content Placeholder 2"/>
          <p:cNvSpPr>
            <a:spLocks noGrp="1"/>
          </p:cNvSpPr>
          <p:nvPr>
            <p:ph idx="1"/>
          </p:nvPr>
        </p:nvSpPr>
        <p:spPr>
          <a:xfrm>
            <a:off x="561110" y="1604512"/>
            <a:ext cx="11040223" cy="4589253"/>
          </a:xfrm>
        </p:spPr>
        <p:txBody>
          <a:bodyPr>
            <a:normAutofit/>
          </a:bodyPr>
          <a:lstStyle>
            <a:lvl1pPr marL="239713" indent="-239713">
              <a:buClr>
                <a:schemeClr val="accent1"/>
              </a:buClr>
              <a:buSzPct val="100000"/>
              <a:buFont typeface="Arial" panose="020B0604020202020204" pitchFamily="34" charset="0"/>
              <a:buChar char="•"/>
              <a:tabLst/>
              <a:defRPr sz="2400">
                <a:latin typeface="Arial" panose="020B0604020202020204" pitchFamily="34" charset="0"/>
                <a:cs typeface="Arial" panose="020B0604020202020204" pitchFamily="34" charset="0"/>
              </a:defRPr>
            </a:lvl1pPr>
            <a:lvl2pPr marL="582613" indent="-239713">
              <a:buClr>
                <a:schemeClr val="accent1"/>
              </a:buClr>
              <a:buSzPct val="100000"/>
              <a:buFont typeface="Arial" panose="020B0604020202020204" pitchFamily="34" charset="0"/>
              <a:buChar char="•"/>
              <a:tabLst/>
              <a:defRPr sz="2000">
                <a:latin typeface="Arial" panose="020B0604020202020204" pitchFamily="34" charset="0"/>
                <a:cs typeface="Arial" panose="020B0604020202020204" pitchFamily="34" charset="0"/>
              </a:defRPr>
            </a:lvl2pPr>
            <a:lvl3pPr marL="925513" indent="-239713">
              <a:buClr>
                <a:schemeClr val="accent1"/>
              </a:buClr>
              <a:buSzPct val="100000"/>
              <a:buFont typeface="Arial" panose="020B0604020202020204" pitchFamily="34" charset="0"/>
              <a:buChar char="•"/>
              <a:tabLst/>
              <a:defRPr sz="1800">
                <a:latin typeface="Arial" panose="020B0604020202020204" pitchFamily="34" charset="0"/>
                <a:cs typeface="Arial" panose="020B0604020202020204" pitchFamily="34" charset="0"/>
              </a:defRPr>
            </a:lvl3pPr>
            <a:lvl4pPr marL="1270000" indent="-241300">
              <a:buClr>
                <a:schemeClr val="accent1"/>
              </a:buClr>
              <a:buSzPct val="100000"/>
              <a:buFont typeface="Arial" panose="020B0604020202020204" pitchFamily="34" charset="0"/>
              <a:buChar char="•"/>
              <a:tabLst/>
              <a:defRPr sz="1600">
                <a:latin typeface="Arial" panose="020B0604020202020204" pitchFamily="34" charset="0"/>
                <a:cs typeface="Arial" panose="020B0604020202020204" pitchFamily="34" charset="0"/>
              </a:defRPr>
            </a:lvl4pPr>
            <a:lvl5pPr marL="1612900" indent="-206375">
              <a:buClr>
                <a:schemeClr val="accent1"/>
              </a:buClr>
              <a:buSzPct val="100000"/>
              <a:buFont typeface="Arial" panose="020B0604020202020204" pitchFamily="34" charset="0"/>
              <a:buChar char="•"/>
              <a:tabLst/>
              <a:defRPr sz="16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F21BEC2-B5A0-064E-83BB-6D9E34511188}" type="datetime1">
              <a:rPr lang="en-US" smtClean="0"/>
              <a:t>11/22/2024</a:t>
            </a:fld>
            <a:r>
              <a:rPr lang="en-US"/>
              <a:t>  </a:t>
            </a:r>
            <a:r>
              <a:rPr lang="en-US" dirty="0"/>
              <a:t>|  </a:t>
            </a:r>
            <a:fld id="{7C9F0B5D-E022-344B-ACB4-E810DE60D202}" type="slidenum">
              <a:rPr lang="en-US" smtClean="0"/>
              <a:pPr/>
              <a:t>‹#›</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1110" y="4969927"/>
            <a:ext cx="11082593" cy="566738"/>
          </a:xfrm>
        </p:spPr>
        <p:txBody>
          <a:bodyPr anchor="b">
            <a:normAutofit/>
          </a:bodyPr>
          <a:lstStyle>
            <a:lvl1pPr algn="l">
              <a:defRPr sz="2400" b="0">
                <a:solidFill>
                  <a:schemeClr val="tx2"/>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61110" y="494270"/>
            <a:ext cx="11082593" cy="411419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48297" y="5536665"/>
            <a:ext cx="11082593" cy="493712"/>
          </a:xfrm>
        </p:spPr>
        <p:txBody>
          <a:bodyPr>
            <a:normAutofit/>
          </a:bodyPr>
          <a:lstStyle>
            <a:lvl1pPr marL="0" indent="0">
              <a:buNone/>
              <a:defRPr sz="1200">
                <a:solidFill>
                  <a:schemeClr val="accent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FFE973-FC22-8D4C-90A8-57E0F7A05F50}" type="datetime1">
              <a:rPr lang="en-US" smtClean="0"/>
              <a:t>11/22/2024</a:t>
            </a:fld>
            <a:r>
              <a:rPr lang="en-US"/>
              <a:t>  </a:t>
            </a:r>
            <a:r>
              <a:rPr lang="en-US" dirty="0"/>
              <a:t>|  </a:t>
            </a:r>
            <a:fld id="{7C9F0B5D-E022-344B-ACB4-E810DE60D202}" type="slidenum">
              <a:rPr lang="en-US" smtClean="0"/>
              <a:pPr/>
              <a:t>‹#›</a:t>
            </a:fld>
            <a:endParaRPr lang="en-US" dirty="0"/>
          </a:p>
        </p:txBody>
      </p:sp>
      <p:sp>
        <p:nvSpPr>
          <p:cNvPr id="6" name="Footer Placeholder 5"/>
          <p:cNvSpPr>
            <a:spLocks noGrp="1"/>
          </p:cNvSpPr>
          <p:nvPr>
            <p:ph type="ftr" sz="quarter" idx="11"/>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Split Slide_50-50">
    <p:spTree>
      <p:nvGrpSpPr>
        <p:cNvPr id="1" name=""/>
        <p:cNvGrpSpPr/>
        <p:nvPr/>
      </p:nvGrpSpPr>
      <p:grpSpPr>
        <a:xfrm>
          <a:off x="0" y="0"/>
          <a:ext cx="0" cy="0"/>
          <a:chOff x="0" y="0"/>
          <a:chExt cx="0" cy="0"/>
        </a:xfrm>
      </p:grpSpPr>
      <p:grpSp>
        <p:nvGrpSpPr>
          <p:cNvPr id="8" name="Group 7"/>
          <p:cNvGrpSpPr/>
          <p:nvPr/>
        </p:nvGrpSpPr>
        <p:grpSpPr>
          <a:xfrm>
            <a:off x="6110086" y="-305299"/>
            <a:ext cx="6081914" cy="7163299"/>
            <a:chOff x="6110086" y="8464"/>
            <a:chExt cx="6081914" cy="7163299"/>
          </a:xfrm>
        </p:grpSpPr>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313763"/>
              <a:ext cx="49022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444369" y="3056193"/>
              <a:ext cx="6858001" cy="1373137"/>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484799" y="1801259"/>
              <a:ext cx="3733174" cy="482599"/>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3" name="Text Placeholder 2"/>
          <p:cNvSpPr>
            <a:spLocks noGrp="1"/>
          </p:cNvSpPr>
          <p:nvPr>
            <p:ph type="body" idx="1"/>
          </p:nvPr>
        </p:nvSpPr>
        <p:spPr>
          <a:xfrm>
            <a:off x="6759670" y="897145"/>
            <a:ext cx="4858526" cy="5342289"/>
          </a:xfrm>
        </p:spPr>
        <p:txBody>
          <a:bodyPr anchor="ctr"/>
          <a:lstStyle>
            <a:lvl1pPr marL="0" indent="0" algn="l">
              <a:buNone/>
              <a:defRPr sz="2000" cap="all" spc="100" baseline="0">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3C4E48-BA8E-8D4D-99B5-B521FD8291AB}" type="datetime1">
              <a:rPr lang="en-US" smtClean="0"/>
              <a:t>11/22/2024</a:t>
            </a:fld>
            <a:r>
              <a:rPr lang="en-US"/>
              <a:t>  </a:t>
            </a:r>
            <a:r>
              <a:rPr lang="en-US" dirty="0"/>
              <a:t>|  </a:t>
            </a:r>
            <a:fld id="{7C9F0B5D-E022-344B-ACB4-E810DE60D202}" type="slidenum">
              <a:rPr lang="en-US" smtClean="0"/>
              <a:pPr/>
              <a:t>‹#›</a:t>
            </a:fld>
            <a:endParaRPr lang="en-US" dirty="0"/>
          </a:p>
        </p:txBody>
      </p:sp>
      <p:sp>
        <p:nvSpPr>
          <p:cNvPr id="2" name="Title 1"/>
          <p:cNvSpPr>
            <a:spLocks noGrp="1"/>
          </p:cNvSpPr>
          <p:nvPr>
            <p:ph type="title"/>
          </p:nvPr>
        </p:nvSpPr>
        <p:spPr>
          <a:xfrm>
            <a:off x="573804" y="897146"/>
            <a:ext cx="4932175" cy="5342289"/>
          </a:xfrm>
        </p:spPr>
        <p:txBody>
          <a:bodyPr anchor="ctr"/>
          <a:lstStyle>
            <a:lvl1pPr algn="l">
              <a:defRPr sz="4000" b="0" cap="none"/>
            </a:lvl1pPr>
          </a:lstStyle>
          <a:p>
            <a:r>
              <a:rPr lang="en-US"/>
              <a:t>Click to edit Master title style</a:t>
            </a:r>
            <a:endParaRPr lang="en-US" dirty="0"/>
          </a:p>
        </p:txBody>
      </p:sp>
      <p:pic>
        <p:nvPicPr>
          <p:cNvPr id="22" name="Graphic 21">
            <a:extLst>
              <a:ext uri="{FF2B5EF4-FFF2-40B4-BE49-F238E27FC236}">
                <a16:creationId xmlns:a16="http://schemas.microsoft.com/office/drawing/2014/main" id="{FF5459BD-751F-F486-774C-0A0C92FCB29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50521" y="149664"/>
            <a:ext cx="1084791" cy="146304"/>
          </a:xfrm>
          <a:prstGeom prst="rect">
            <a:avLst/>
          </a:prstGeom>
        </p:spPr>
      </p:pic>
      <p:sp>
        <p:nvSpPr>
          <p:cNvPr id="14" name="Footer Placeholder 2">
            <a:extLst>
              <a:ext uri="{FF2B5EF4-FFF2-40B4-BE49-F238E27FC236}">
                <a16:creationId xmlns:a16="http://schemas.microsoft.com/office/drawing/2014/main" id="{155AF609-21A4-D000-B5F2-3F68A40AB7C6}"/>
              </a:ext>
            </a:extLst>
          </p:cNvPr>
          <p:cNvSpPr>
            <a:spLocks noGrp="1"/>
          </p:cNvSpPr>
          <p:nvPr>
            <p:ph type="ftr" sz="quarter" idx="11"/>
          </p:nvPr>
        </p:nvSpPr>
        <p:spPr>
          <a:xfrm>
            <a:off x="561110" y="6391838"/>
            <a:ext cx="3859795" cy="304801"/>
          </a:xfrm>
        </p:spPr>
        <p:txBody>
          <a:bodyPr/>
          <a:lstStyle>
            <a:lvl1pPr>
              <a:defRPr>
                <a:solidFill>
                  <a:schemeClr val="bg2">
                    <a:lumMod val="75000"/>
                  </a:schemeClr>
                </a:solidFill>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Split Slide_40-60_content">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D6B98ADC-C67B-1DDA-836F-7F6E024A1B97}"/>
              </a:ext>
            </a:extLst>
          </p:cNvPr>
          <p:cNvGrpSpPr/>
          <p:nvPr userDrawn="1"/>
        </p:nvGrpSpPr>
        <p:grpSpPr>
          <a:xfrm>
            <a:off x="4579639" y="-305299"/>
            <a:ext cx="7612360" cy="7163299"/>
            <a:chOff x="6151160" y="8464"/>
            <a:chExt cx="6040840" cy="7163299"/>
          </a:xfrm>
        </p:grpSpPr>
        <p:sp>
          <p:nvSpPr>
            <p:cNvPr id="26" name="Oval 25">
              <a:extLst>
                <a:ext uri="{FF2B5EF4-FFF2-40B4-BE49-F238E27FC236}">
                  <a16:creationId xmlns:a16="http://schemas.microsoft.com/office/drawing/2014/main" id="{544D7979-5FCE-6E1B-4D1A-4FE7D4C79E07}"/>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7" name="Oval 26">
              <a:extLst>
                <a:ext uri="{FF2B5EF4-FFF2-40B4-BE49-F238E27FC236}">
                  <a16:creationId xmlns:a16="http://schemas.microsoft.com/office/drawing/2014/main" id="{8DCC037A-9005-2FC7-AF1B-EE2C50880FB6}"/>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Oval 27">
              <a:extLst>
                <a:ext uri="{FF2B5EF4-FFF2-40B4-BE49-F238E27FC236}">
                  <a16:creationId xmlns:a16="http://schemas.microsoft.com/office/drawing/2014/main" id="{31525E57-B66D-9336-1C1D-B1087B8138D2}"/>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BCDE38C6-AF07-20E6-8C2F-D5B1292B504A}"/>
                </a:ext>
              </a:extLst>
            </p:cNvPr>
            <p:cNvSpPr/>
            <p:nvPr/>
          </p:nvSpPr>
          <p:spPr bwMode="gray">
            <a:xfrm>
              <a:off x="7289800" y="313763"/>
              <a:ext cx="49022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30" name="Freeform 5">
              <a:extLst>
                <a:ext uri="{FF2B5EF4-FFF2-40B4-BE49-F238E27FC236}">
                  <a16:creationId xmlns:a16="http://schemas.microsoft.com/office/drawing/2014/main" id="{1B972F6E-12CC-3395-1F71-4145F7D90A07}"/>
                </a:ext>
              </a:extLst>
            </p:cNvPr>
            <p:cNvSpPr/>
            <p:nvPr/>
          </p:nvSpPr>
          <p:spPr bwMode="gray">
            <a:xfrm rot="16200000">
              <a:off x="3444369" y="3056193"/>
              <a:ext cx="6858001" cy="1373137"/>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31" name="Freeform 5">
              <a:extLst>
                <a:ext uri="{FF2B5EF4-FFF2-40B4-BE49-F238E27FC236}">
                  <a16:creationId xmlns:a16="http://schemas.microsoft.com/office/drawing/2014/main" id="{C3FCC6AA-8F68-DBA2-3662-5196BA4DC75C}"/>
                </a:ext>
              </a:extLst>
            </p:cNvPr>
            <p:cNvSpPr/>
            <p:nvPr/>
          </p:nvSpPr>
          <p:spPr bwMode="gray">
            <a:xfrm rot="15922489">
              <a:off x="4525873" y="1801259"/>
              <a:ext cx="3733174" cy="482599"/>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2" name="Title 1"/>
          <p:cNvSpPr>
            <a:spLocks noGrp="1"/>
          </p:cNvSpPr>
          <p:nvPr>
            <p:ph type="title"/>
          </p:nvPr>
        </p:nvSpPr>
        <p:spPr>
          <a:xfrm>
            <a:off x="561110" y="313763"/>
            <a:ext cx="3869003" cy="2581837"/>
          </a:xfrm>
        </p:spPr>
        <p:txBody>
          <a:bodyPr anchor="b"/>
          <a:lstStyle>
            <a:lvl1pPr algn="l">
              <a:defRPr sz="2400" b="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337313" y="313763"/>
            <a:ext cx="6306390" cy="570603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561109" y="3129280"/>
            <a:ext cx="3869004" cy="2895599"/>
          </a:xfrm>
        </p:spPr>
        <p:txBody>
          <a:bodyPr/>
          <a:lstStyle>
            <a:lvl1pPr marL="0" indent="0">
              <a:buNone/>
              <a:defRPr sz="14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DDABE0-3F0C-554D-A9D8-3A36031AF346}" type="datetime1">
              <a:rPr lang="en-US" smtClean="0"/>
              <a:t>11/22/2024</a:t>
            </a:fld>
            <a:r>
              <a:rPr lang="en-US"/>
              <a:t>  </a:t>
            </a:r>
            <a:r>
              <a:rPr lang="en-US" dirty="0"/>
              <a:t>|  </a:t>
            </a:r>
            <a:fld id="{7C9F0B5D-E022-344B-ACB4-E810DE60D202}" type="slidenum">
              <a:rPr lang="en-US" smtClean="0"/>
              <a:pPr/>
              <a:t>‹#›</a:t>
            </a:fld>
            <a:endParaRPr lang="en-US" dirty="0"/>
          </a:p>
        </p:txBody>
      </p:sp>
      <p:pic>
        <p:nvPicPr>
          <p:cNvPr id="32" name="Graphic 31">
            <a:extLst>
              <a:ext uri="{FF2B5EF4-FFF2-40B4-BE49-F238E27FC236}">
                <a16:creationId xmlns:a16="http://schemas.microsoft.com/office/drawing/2014/main" id="{189A73B5-E25D-7E15-E9D0-C3510B8AF1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50521" y="149664"/>
            <a:ext cx="1084791" cy="146304"/>
          </a:xfrm>
          <a:prstGeom prst="rect">
            <a:avLst/>
          </a:prstGeom>
        </p:spPr>
      </p:pic>
      <p:sp>
        <p:nvSpPr>
          <p:cNvPr id="15" name="Footer Placeholder 2">
            <a:extLst>
              <a:ext uri="{FF2B5EF4-FFF2-40B4-BE49-F238E27FC236}">
                <a16:creationId xmlns:a16="http://schemas.microsoft.com/office/drawing/2014/main" id="{DD34D70D-4B0C-603D-ABCB-E69870B02D35}"/>
              </a:ext>
            </a:extLst>
          </p:cNvPr>
          <p:cNvSpPr>
            <a:spLocks noGrp="1"/>
          </p:cNvSpPr>
          <p:nvPr>
            <p:ph type="ftr" sz="quarter" idx="11"/>
          </p:nvPr>
        </p:nvSpPr>
        <p:spPr>
          <a:xfrm>
            <a:off x="561110" y="6391838"/>
            <a:ext cx="3859795" cy="304801"/>
          </a:xfrm>
        </p:spPr>
        <p:txBody>
          <a:bodyPr/>
          <a:lstStyle>
            <a:lvl1pPr>
              <a:defRPr>
                <a:solidFill>
                  <a:schemeClr val="bg2">
                    <a:lumMod val="75000"/>
                  </a:schemeClr>
                </a:solidFill>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Split Slide_40-60_image">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EFB62B65-383C-5998-8CE4-D1190295F61A}"/>
              </a:ext>
            </a:extLst>
          </p:cNvPr>
          <p:cNvGrpSpPr/>
          <p:nvPr userDrawn="1"/>
        </p:nvGrpSpPr>
        <p:grpSpPr>
          <a:xfrm>
            <a:off x="4579639" y="-305299"/>
            <a:ext cx="7612360" cy="7163299"/>
            <a:chOff x="6151160" y="8464"/>
            <a:chExt cx="6040840" cy="7163299"/>
          </a:xfrm>
        </p:grpSpPr>
        <p:sp>
          <p:nvSpPr>
            <p:cNvPr id="24" name="Oval 23">
              <a:extLst>
                <a:ext uri="{FF2B5EF4-FFF2-40B4-BE49-F238E27FC236}">
                  <a16:creationId xmlns:a16="http://schemas.microsoft.com/office/drawing/2014/main" id="{4B1D523D-21AC-F155-C5C1-2CCF78E1347D}"/>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a:extLst>
                <a:ext uri="{FF2B5EF4-FFF2-40B4-BE49-F238E27FC236}">
                  <a16:creationId xmlns:a16="http://schemas.microsoft.com/office/drawing/2014/main" id="{614E2A04-995F-15FD-38B8-247A4D2E86AC}"/>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a:extLst>
                <a:ext uri="{FF2B5EF4-FFF2-40B4-BE49-F238E27FC236}">
                  <a16:creationId xmlns:a16="http://schemas.microsoft.com/office/drawing/2014/main" id="{2E7C6EEF-6135-362B-4EBB-439FF60A6EAC}"/>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12761237-1592-D01D-6C99-7511510F9E28}"/>
                </a:ext>
              </a:extLst>
            </p:cNvPr>
            <p:cNvSpPr/>
            <p:nvPr/>
          </p:nvSpPr>
          <p:spPr bwMode="gray">
            <a:xfrm>
              <a:off x="7289800" y="313763"/>
              <a:ext cx="49022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5">
              <a:extLst>
                <a:ext uri="{FF2B5EF4-FFF2-40B4-BE49-F238E27FC236}">
                  <a16:creationId xmlns:a16="http://schemas.microsoft.com/office/drawing/2014/main" id="{54FCFF07-B023-E8B8-A7B7-0B74D8A59BF3}"/>
                </a:ext>
              </a:extLst>
            </p:cNvPr>
            <p:cNvSpPr/>
            <p:nvPr/>
          </p:nvSpPr>
          <p:spPr bwMode="gray">
            <a:xfrm rot="16200000">
              <a:off x="3444369" y="3056193"/>
              <a:ext cx="6858001" cy="1373137"/>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9" name="Freeform 5">
              <a:extLst>
                <a:ext uri="{FF2B5EF4-FFF2-40B4-BE49-F238E27FC236}">
                  <a16:creationId xmlns:a16="http://schemas.microsoft.com/office/drawing/2014/main" id="{8B755D11-1074-7619-13AD-30A58798DC9B}"/>
                </a:ext>
              </a:extLst>
            </p:cNvPr>
            <p:cNvSpPr/>
            <p:nvPr/>
          </p:nvSpPr>
          <p:spPr bwMode="gray">
            <a:xfrm rot="15922489">
              <a:off x="4525873" y="1801259"/>
              <a:ext cx="3733174" cy="482599"/>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2" name="Title 1"/>
          <p:cNvSpPr>
            <a:spLocks noGrp="1"/>
          </p:cNvSpPr>
          <p:nvPr>
            <p:ph type="title"/>
          </p:nvPr>
        </p:nvSpPr>
        <p:spPr>
          <a:xfrm>
            <a:off x="561111" y="1693333"/>
            <a:ext cx="3853874" cy="1735667"/>
          </a:xfrm>
        </p:spPr>
        <p:txBody>
          <a:bodyPr anchor="b">
            <a:normAutofit/>
          </a:bodyPr>
          <a:lstStyle>
            <a:lvl1pPr algn="l">
              <a:defRPr sz="36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337314" y="295729"/>
            <a:ext cx="6306390" cy="578234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555188" y="3657600"/>
            <a:ext cx="3859796" cy="1371600"/>
          </a:xfrm>
        </p:spPr>
        <p:txBody>
          <a:bodyPr>
            <a:normAutofit/>
          </a:bodyPr>
          <a:lstStyle>
            <a:lvl1pPr marL="0" indent="0">
              <a:buNone/>
              <a:defRPr sz="14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DE880A-916E-0B47-B078-A7F4E1EC32EE}" type="datetime1">
              <a:rPr lang="en-US" smtClean="0"/>
              <a:t>11/22/2024</a:t>
            </a:fld>
            <a:r>
              <a:rPr lang="en-US"/>
              <a:t>  </a:t>
            </a:r>
            <a:r>
              <a:rPr lang="en-US" dirty="0"/>
              <a:t>|  </a:t>
            </a:r>
            <a:fld id="{7C9F0B5D-E022-344B-ACB4-E810DE60D202}" type="slidenum">
              <a:rPr lang="en-US" smtClean="0"/>
              <a:pPr/>
              <a:t>‹#›</a:t>
            </a:fld>
            <a:endParaRPr lang="en-US" dirty="0"/>
          </a:p>
        </p:txBody>
      </p:sp>
      <p:sp>
        <p:nvSpPr>
          <p:cNvPr id="6" name="Footer Placeholder 5"/>
          <p:cNvSpPr>
            <a:spLocks noGrp="1"/>
          </p:cNvSpPr>
          <p:nvPr>
            <p:ph type="ftr" sz="quarter" idx="11"/>
          </p:nvPr>
        </p:nvSpPr>
        <p:spPr/>
        <p:txBody>
          <a:bodyPr/>
          <a:lstStyle>
            <a:lvl1pPr>
              <a:defRPr>
                <a:solidFill>
                  <a:schemeClr val="bg2">
                    <a:lumMod val="90000"/>
                  </a:schemeClr>
                </a:solidFill>
              </a:defRPr>
            </a:lvl1pPr>
          </a:lstStyle>
          <a:p>
            <a:endParaRPr lang="en-US" dirty="0"/>
          </a:p>
        </p:txBody>
      </p:sp>
      <p:pic>
        <p:nvPicPr>
          <p:cNvPr id="30" name="Graphic 29">
            <a:extLst>
              <a:ext uri="{FF2B5EF4-FFF2-40B4-BE49-F238E27FC236}">
                <a16:creationId xmlns:a16="http://schemas.microsoft.com/office/drawing/2014/main" id="{9CECA544-E20D-1DF7-AFAF-F3DF331C548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50521" y="149664"/>
            <a:ext cx="1084791" cy="146304"/>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al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1110" y="1604514"/>
            <a:ext cx="5419002" cy="462375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1604513"/>
            <a:ext cx="5419002" cy="462375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3E44DE-88DD-1542-8B7E-2F3041BF4E33}" type="datetime1">
              <a:rPr lang="en-US" smtClean="0"/>
              <a:t>11/22/2024</a:t>
            </a:fld>
            <a:r>
              <a:rPr lang="en-US"/>
              <a:t>  </a:t>
            </a:r>
            <a:r>
              <a:rPr lang="en-US" dirty="0"/>
              <a:t>|  </a:t>
            </a:r>
            <a:fld id="{7C9F0B5D-E022-344B-ACB4-E810DE60D202}" type="slidenum">
              <a:rPr lang="en-US" smtClean="0"/>
              <a:pPr/>
              <a:t>‹#›</a:t>
            </a:fld>
            <a:endParaRPr lang="en-US" dirty="0"/>
          </a:p>
        </p:txBody>
      </p:sp>
      <p:sp>
        <p:nvSpPr>
          <p:cNvPr id="6" name="Footer Placeholder 5"/>
          <p:cNvSpPr>
            <a:spLocks noGrp="1"/>
          </p:cNvSpPr>
          <p:nvPr>
            <p:ph type="ftr" sz="quarter" idx="11"/>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sv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tx2"/>
            </a:gs>
            <a:gs pos="42000">
              <a:schemeClr val="accent1"/>
            </a:gs>
            <a:gs pos="100000">
              <a:schemeClr val="accent2"/>
            </a:gs>
          </a:gsLst>
          <a:lin ang="2700000" scaled="0"/>
        </a:gradFill>
        <a:effectLst/>
      </p:bgPr>
    </p:bg>
    <p:spTree>
      <p:nvGrpSpPr>
        <p:cNvPr id="1" name=""/>
        <p:cNvGrpSpPr/>
        <p:nvPr/>
      </p:nvGrpSpPr>
      <p:grpSpPr>
        <a:xfrm>
          <a:off x="0" y="0"/>
          <a:ext cx="0" cy="0"/>
          <a:chOff x="0" y="0"/>
          <a:chExt cx="0" cy="0"/>
        </a:xfrm>
      </p:grpSpPr>
      <p:grpSp>
        <p:nvGrpSpPr>
          <p:cNvPr id="8" name="Group 7"/>
          <p:cNvGrpSpPr/>
          <p:nvPr/>
        </p:nvGrpSpPr>
        <p:grpSpPr>
          <a:xfrm>
            <a:off x="250521" y="8464"/>
            <a:ext cx="10010554" cy="6849536"/>
            <a:chOff x="0" y="8464"/>
            <a:chExt cx="9599612" cy="6849536"/>
          </a:xfrm>
        </p:grpSpPr>
        <p:sp>
          <p:nvSpPr>
            <p:cNvPr id="13" name="Oval 12"/>
            <p:cNvSpPr/>
            <p:nvPr/>
          </p:nvSpPr>
          <p:spPr>
            <a:xfrm>
              <a:off x="0" y="2667000"/>
              <a:ext cx="4191000" cy="4191000"/>
            </a:xfrm>
            <a:prstGeom prst="ellipse">
              <a:avLst/>
            </a:prstGeom>
            <a:gradFill flip="none" rotWithShape="1">
              <a:gsLst>
                <a:gs pos="0">
                  <a:schemeClr val="accent2">
                    <a:alpha val="10000"/>
                  </a:schemeClr>
                </a:gs>
                <a:gs pos="75000">
                  <a:schemeClr val="accent2">
                    <a:alpha val="0"/>
                  </a:schemeClr>
                </a:gs>
                <a:gs pos="36000">
                  <a:schemeClr val="accent2">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tx2">
                    <a:lumMod val="50000"/>
                    <a:lumOff val="50000"/>
                    <a:alpha val="10000"/>
                  </a:schemeClr>
                </a:gs>
                <a:gs pos="73000">
                  <a:schemeClr val="accent1">
                    <a:lumMod val="60000"/>
                    <a:lumOff val="40000"/>
                    <a:alpha val="0"/>
                  </a:schemeClr>
                </a:gs>
                <a:gs pos="36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grpSp>
      <p:sp>
        <p:nvSpPr>
          <p:cNvPr id="12" name="Rectangle 11">
            <a:extLst>
              <a:ext uri="{FF2B5EF4-FFF2-40B4-BE49-F238E27FC236}">
                <a16:creationId xmlns:a16="http://schemas.microsoft.com/office/drawing/2014/main" id="{A74D128B-6205-A797-31FF-EE237248B390}"/>
              </a:ext>
            </a:extLst>
          </p:cNvPr>
          <p:cNvSpPr/>
          <p:nvPr userDrawn="1"/>
        </p:nvSpPr>
        <p:spPr>
          <a:xfrm>
            <a:off x="5693434" y="431320"/>
            <a:ext cx="6515819" cy="993819"/>
          </a:xfrm>
          <a:custGeom>
            <a:avLst/>
            <a:gdLst>
              <a:gd name="connsiteX0" fmla="*/ 0 w 5377132"/>
              <a:gd name="connsiteY0" fmla="*/ 0 h 845389"/>
              <a:gd name="connsiteX1" fmla="*/ 5377132 w 5377132"/>
              <a:gd name="connsiteY1" fmla="*/ 0 h 845389"/>
              <a:gd name="connsiteX2" fmla="*/ 5377132 w 5377132"/>
              <a:gd name="connsiteY2" fmla="*/ 845389 h 845389"/>
              <a:gd name="connsiteX3" fmla="*/ 0 w 5377132"/>
              <a:gd name="connsiteY3" fmla="*/ 845389 h 845389"/>
              <a:gd name="connsiteX4" fmla="*/ 0 w 5377132"/>
              <a:gd name="connsiteY4" fmla="*/ 0 h 845389"/>
              <a:gd name="connsiteX0" fmla="*/ 0 w 5377132"/>
              <a:gd name="connsiteY0" fmla="*/ 845389 h 845389"/>
              <a:gd name="connsiteX1" fmla="*/ 5377132 w 5377132"/>
              <a:gd name="connsiteY1" fmla="*/ 0 h 845389"/>
              <a:gd name="connsiteX2" fmla="*/ 5377132 w 5377132"/>
              <a:gd name="connsiteY2" fmla="*/ 845389 h 845389"/>
              <a:gd name="connsiteX3" fmla="*/ 0 w 5377132"/>
              <a:gd name="connsiteY3" fmla="*/ 845389 h 845389"/>
              <a:gd name="connsiteX0" fmla="*/ 0 w 5377132"/>
              <a:gd name="connsiteY0" fmla="*/ 845389 h 845389"/>
              <a:gd name="connsiteX1" fmla="*/ 5377132 w 5377132"/>
              <a:gd name="connsiteY1" fmla="*/ 0 h 845389"/>
              <a:gd name="connsiteX2" fmla="*/ 5377132 w 5377132"/>
              <a:gd name="connsiteY2" fmla="*/ 845389 h 845389"/>
              <a:gd name="connsiteX3" fmla="*/ 0 w 5377132"/>
              <a:gd name="connsiteY3" fmla="*/ 845389 h 845389"/>
              <a:gd name="connsiteX0" fmla="*/ 0 w 5377132"/>
              <a:gd name="connsiteY0" fmla="*/ 845389 h 845389"/>
              <a:gd name="connsiteX1" fmla="*/ 5377132 w 5377132"/>
              <a:gd name="connsiteY1" fmla="*/ 0 h 845389"/>
              <a:gd name="connsiteX2" fmla="*/ 5377132 w 5377132"/>
              <a:gd name="connsiteY2" fmla="*/ 845389 h 845389"/>
              <a:gd name="connsiteX3" fmla="*/ 0 w 5377132"/>
              <a:gd name="connsiteY3" fmla="*/ 845389 h 845389"/>
              <a:gd name="connsiteX0" fmla="*/ 0 w 5394385"/>
              <a:gd name="connsiteY0" fmla="*/ 914401 h 914401"/>
              <a:gd name="connsiteX1" fmla="*/ 5394385 w 5394385"/>
              <a:gd name="connsiteY1" fmla="*/ 0 h 914401"/>
              <a:gd name="connsiteX2" fmla="*/ 5394385 w 5394385"/>
              <a:gd name="connsiteY2" fmla="*/ 845389 h 914401"/>
              <a:gd name="connsiteX3" fmla="*/ 0 w 5394385"/>
              <a:gd name="connsiteY3" fmla="*/ 914401 h 914401"/>
              <a:gd name="connsiteX0" fmla="*/ 0 w 5411638"/>
              <a:gd name="connsiteY0" fmla="*/ 810884 h 810884"/>
              <a:gd name="connsiteX1" fmla="*/ 5411638 w 5411638"/>
              <a:gd name="connsiteY1" fmla="*/ 0 h 810884"/>
              <a:gd name="connsiteX2" fmla="*/ 5394385 w 5411638"/>
              <a:gd name="connsiteY2" fmla="*/ 741872 h 810884"/>
              <a:gd name="connsiteX3" fmla="*/ 0 w 5411638"/>
              <a:gd name="connsiteY3" fmla="*/ 810884 h 810884"/>
              <a:gd name="connsiteX0" fmla="*/ 0 w 5411638"/>
              <a:gd name="connsiteY0" fmla="*/ 966159 h 966159"/>
              <a:gd name="connsiteX1" fmla="*/ 5411638 w 5411638"/>
              <a:gd name="connsiteY1" fmla="*/ 0 h 966159"/>
              <a:gd name="connsiteX2" fmla="*/ 5394385 w 5411638"/>
              <a:gd name="connsiteY2" fmla="*/ 897147 h 966159"/>
              <a:gd name="connsiteX3" fmla="*/ 0 w 5411638"/>
              <a:gd name="connsiteY3" fmla="*/ 966159 h 966159"/>
              <a:gd name="connsiteX0" fmla="*/ 0 w 5411638"/>
              <a:gd name="connsiteY0" fmla="*/ 966159 h 966159"/>
              <a:gd name="connsiteX1" fmla="*/ 5411638 w 5411638"/>
              <a:gd name="connsiteY1" fmla="*/ 0 h 966159"/>
              <a:gd name="connsiteX2" fmla="*/ 5394385 w 5411638"/>
              <a:gd name="connsiteY2" fmla="*/ 897147 h 966159"/>
              <a:gd name="connsiteX3" fmla="*/ 0 w 5411638"/>
              <a:gd name="connsiteY3" fmla="*/ 966159 h 966159"/>
              <a:gd name="connsiteX0" fmla="*/ 0 w 5411638"/>
              <a:gd name="connsiteY0" fmla="*/ 966159 h 966159"/>
              <a:gd name="connsiteX1" fmla="*/ 5411638 w 5411638"/>
              <a:gd name="connsiteY1" fmla="*/ 0 h 966159"/>
              <a:gd name="connsiteX2" fmla="*/ 5394385 w 5411638"/>
              <a:gd name="connsiteY2" fmla="*/ 897147 h 966159"/>
              <a:gd name="connsiteX3" fmla="*/ 0 w 5411638"/>
              <a:gd name="connsiteY3" fmla="*/ 966159 h 966159"/>
            </a:gdLst>
            <a:ahLst/>
            <a:cxnLst>
              <a:cxn ang="0">
                <a:pos x="connsiteX0" y="connsiteY0"/>
              </a:cxn>
              <a:cxn ang="0">
                <a:pos x="connsiteX1" y="connsiteY1"/>
              </a:cxn>
              <a:cxn ang="0">
                <a:pos x="connsiteX2" y="connsiteY2"/>
              </a:cxn>
              <a:cxn ang="0">
                <a:pos x="connsiteX3" y="connsiteY3"/>
              </a:cxn>
            </a:cxnLst>
            <a:rect l="l" t="t" r="r" b="b"/>
            <a:pathLst>
              <a:path w="5411638" h="966159">
                <a:moveTo>
                  <a:pt x="0" y="966159"/>
                </a:moveTo>
                <a:cubicBezTo>
                  <a:pt x="1757871" y="960408"/>
                  <a:pt x="4447396" y="678610"/>
                  <a:pt x="5411638" y="0"/>
                </a:cubicBezTo>
                <a:lnTo>
                  <a:pt x="5394385" y="897147"/>
                </a:lnTo>
                <a:lnTo>
                  <a:pt x="0" y="966159"/>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FE4C32B-D1CD-B1F9-FDE8-A8D94F2E1C28}"/>
              </a:ext>
            </a:extLst>
          </p:cNvPr>
          <p:cNvSpPr/>
          <p:nvPr userDrawn="1"/>
        </p:nvSpPr>
        <p:spPr>
          <a:xfrm>
            <a:off x="1" y="730532"/>
            <a:ext cx="12192000" cy="6130576"/>
          </a:xfrm>
          <a:custGeom>
            <a:avLst/>
            <a:gdLst>
              <a:gd name="connsiteX0" fmla="*/ 0 w 12713918"/>
              <a:gd name="connsiteY0" fmla="*/ 0 h 5664750"/>
              <a:gd name="connsiteX1" fmla="*/ 12713918 w 12713918"/>
              <a:gd name="connsiteY1" fmla="*/ 0 h 5664750"/>
              <a:gd name="connsiteX2" fmla="*/ 12713918 w 12713918"/>
              <a:gd name="connsiteY2" fmla="*/ 5664750 h 5664750"/>
              <a:gd name="connsiteX3" fmla="*/ 0 w 12713918"/>
              <a:gd name="connsiteY3" fmla="*/ 5664750 h 5664750"/>
              <a:gd name="connsiteX4" fmla="*/ 0 w 12713918"/>
              <a:gd name="connsiteY4" fmla="*/ 0 h 5664750"/>
              <a:gd name="connsiteX0" fmla="*/ 0 w 12713918"/>
              <a:gd name="connsiteY0" fmla="*/ 0 h 5664750"/>
              <a:gd name="connsiteX1" fmla="*/ 5887232 w 12713918"/>
              <a:gd name="connsiteY1" fmla="*/ 93654 h 5664750"/>
              <a:gd name="connsiteX2" fmla="*/ 12713918 w 12713918"/>
              <a:gd name="connsiteY2" fmla="*/ 0 h 5664750"/>
              <a:gd name="connsiteX3" fmla="*/ 12713918 w 12713918"/>
              <a:gd name="connsiteY3" fmla="*/ 5664750 h 5664750"/>
              <a:gd name="connsiteX4" fmla="*/ 0 w 12713918"/>
              <a:gd name="connsiteY4" fmla="*/ 5664750 h 5664750"/>
              <a:gd name="connsiteX5" fmla="*/ 0 w 12713918"/>
              <a:gd name="connsiteY5" fmla="*/ 0 h 5664750"/>
              <a:gd name="connsiteX0" fmla="*/ 0 w 12713918"/>
              <a:gd name="connsiteY0" fmla="*/ 0 h 5664750"/>
              <a:gd name="connsiteX1" fmla="*/ 5887232 w 12713918"/>
              <a:gd name="connsiteY1" fmla="*/ 218914 h 5664750"/>
              <a:gd name="connsiteX2" fmla="*/ 12713918 w 12713918"/>
              <a:gd name="connsiteY2" fmla="*/ 0 h 5664750"/>
              <a:gd name="connsiteX3" fmla="*/ 12713918 w 12713918"/>
              <a:gd name="connsiteY3" fmla="*/ 5664750 h 5664750"/>
              <a:gd name="connsiteX4" fmla="*/ 0 w 12713918"/>
              <a:gd name="connsiteY4" fmla="*/ 5664750 h 5664750"/>
              <a:gd name="connsiteX5" fmla="*/ 0 w 12713918"/>
              <a:gd name="connsiteY5" fmla="*/ 0 h 5664750"/>
              <a:gd name="connsiteX0" fmla="*/ 0 w 12713918"/>
              <a:gd name="connsiteY0" fmla="*/ 0 h 5664750"/>
              <a:gd name="connsiteX1" fmla="*/ 5887232 w 12713918"/>
              <a:gd name="connsiteY1" fmla="*/ 218914 h 5664750"/>
              <a:gd name="connsiteX2" fmla="*/ 12713918 w 12713918"/>
              <a:gd name="connsiteY2" fmla="*/ 0 h 5664750"/>
              <a:gd name="connsiteX3" fmla="*/ 12713918 w 12713918"/>
              <a:gd name="connsiteY3" fmla="*/ 5664750 h 5664750"/>
              <a:gd name="connsiteX4" fmla="*/ 0 w 12713918"/>
              <a:gd name="connsiteY4" fmla="*/ 5664750 h 5664750"/>
              <a:gd name="connsiteX5" fmla="*/ 0 w 12713918"/>
              <a:gd name="connsiteY5" fmla="*/ 0 h 5664750"/>
              <a:gd name="connsiteX0" fmla="*/ 0 w 12713918"/>
              <a:gd name="connsiteY0" fmla="*/ 0 h 5664750"/>
              <a:gd name="connsiteX1" fmla="*/ 5887232 w 12713918"/>
              <a:gd name="connsiteY1" fmla="*/ 218914 h 5664750"/>
              <a:gd name="connsiteX2" fmla="*/ 12713918 w 12713918"/>
              <a:gd name="connsiteY2" fmla="*/ 0 h 5664750"/>
              <a:gd name="connsiteX3" fmla="*/ 12713918 w 12713918"/>
              <a:gd name="connsiteY3" fmla="*/ 5664750 h 5664750"/>
              <a:gd name="connsiteX4" fmla="*/ 0 w 12713918"/>
              <a:gd name="connsiteY4" fmla="*/ 5664750 h 5664750"/>
              <a:gd name="connsiteX5" fmla="*/ 0 w 12713918"/>
              <a:gd name="connsiteY5" fmla="*/ 0 h 5664750"/>
              <a:gd name="connsiteX0" fmla="*/ 0 w 12713918"/>
              <a:gd name="connsiteY0" fmla="*/ 0 h 5664750"/>
              <a:gd name="connsiteX1" fmla="*/ 5887232 w 12713918"/>
              <a:gd name="connsiteY1" fmla="*/ 218914 h 5664750"/>
              <a:gd name="connsiteX2" fmla="*/ 12713918 w 12713918"/>
              <a:gd name="connsiteY2" fmla="*/ 0 h 5664750"/>
              <a:gd name="connsiteX3" fmla="*/ 12713918 w 12713918"/>
              <a:gd name="connsiteY3" fmla="*/ 5664750 h 5664750"/>
              <a:gd name="connsiteX4" fmla="*/ 0 w 12713918"/>
              <a:gd name="connsiteY4" fmla="*/ 5664750 h 5664750"/>
              <a:gd name="connsiteX5" fmla="*/ 0 w 12713918"/>
              <a:gd name="connsiteY5" fmla="*/ 0 h 5664750"/>
              <a:gd name="connsiteX0" fmla="*/ 0 w 12713918"/>
              <a:gd name="connsiteY0" fmla="*/ 421 h 5665171"/>
              <a:gd name="connsiteX1" fmla="*/ 5887232 w 12713918"/>
              <a:gd name="connsiteY1" fmla="*/ 219335 h 5665171"/>
              <a:gd name="connsiteX2" fmla="*/ 12713918 w 12713918"/>
              <a:gd name="connsiteY2" fmla="*/ 421 h 5665171"/>
              <a:gd name="connsiteX3" fmla="*/ 12713918 w 12713918"/>
              <a:gd name="connsiteY3" fmla="*/ 5665171 h 5665171"/>
              <a:gd name="connsiteX4" fmla="*/ 0 w 12713918"/>
              <a:gd name="connsiteY4" fmla="*/ 5665171 h 5665171"/>
              <a:gd name="connsiteX5" fmla="*/ 0 w 12713918"/>
              <a:gd name="connsiteY5" fmla="*/ 421 h 5665171"/>
              <a:gd name="connsiteX0" fmla="*/ 0 w 12713918"/>
              <a:gd name="connsiteY0" fmla="*/ 421 h 5665171"/>
              <a:gd name="connsiteX1" fmla="*/ 5887232 w 12713918"/>
              <a:gd name="connsiteY1" fmla="*/ 219335 h 5665171"/>
              <a:gd name="connsiteX2" fmla="*/ 12713918 w 12713918"/>
              <a:gd name="connsiteY2" fmla="*/ 421 h 5665171"/>
              <a:gd name="connsiteX3" fmla="*/ 12713918 w 12713918"/>
              <a:gd name="connsiteY3" fmla="*/ 5665171 h 5665171"/>
              <a:gd name="connsiteX4" fmla="*/ 0 w 12713918"/>
              <a:gd name="connsiteY4" fmla="*/ 5665171 h 5665171"/>
              <a:gd name="connsiteX5" fmla="*/ 0 w 12713918"/>
              <a:gd name="connsiteY5" fmla="*/ 421 h 5665171"/>
              <a:gd name="connsiteX0" fmla="*/ 0 w 12713918"/>
              <a:gd name="connsiteY0" fmla="*/ 355 h 5665105"/>
              <a:gd name="connsiteX1" fmla="*/ 5887232 w 12713918"/>
              <a:gd name="connsiteY1" fmla="*/ 219269 h 5665105"/>
              <a:gd name="connsiteX2" fmla="*/ 12713918 w 12713918"/>
              <a:gd name="connsiteY2" fmla="*/ 355 h 5665105"/>
              <a:gd name="connsiteX3" fmla="*/ 12713918 w 12713918"/>
              <a:gd name="connsiteY3" fmla="*/ 5665105 h 5665105"/>
              <a:gd name="connsiteX4" fmla="*/ 0 w 12713918"/>
              <a:gd name="connsiteY4" fmla="*/ 5665105 h 5665105"/>
              <a:gd name="connsiteX5" fmla="*/ 0 w 12713918"/>
              <a:gd name="connsiteY5" fmla="*/ 355 h 5665105"/>
              <a:gd name="connsiteX0" fmla="*/ 0 w 12713918"/>
              <a:gd name="connsiteY0" fmla="*/ 355 h 5665105"/>
              <a:gd name="connsiteX1" fmla="*/ 5887232 w 12713918"/>
              <a:gd name="connsiteY1" fmla="*/ 219269 h 5665105"/>
              <a:gd name="connsiteX2" fmla="*/ 12713918 w 12713918"/>
              <a:gd name="connsiteY2" fmla="*/ 355 h 5665105"/>
              <a:gd name="connsiteX3" fmla="*/ 12713918 w 12713918"/>
              <a:gd name="connsiteY3" fmla="*/ 5665105 h 5665105"/>
              <a:gd name="connsiteX4" fmla="*/ 0 w 12713918"/>
              <a:gd name="connsiteY4" fmla="*/ 5665105 h 5665105"/>
              <a:gd name="connsiteX5" fmla="*/ 0 w 12713918"/>
              <a:gd name="connsiteY5" fmla="*/ 355 h 5665105"/>
              <a:gd name="connsiteX0" fmla="*/ 0 w 12713918"/>
              <a:gd name="connsiteY0" fmla="*/ 355 h 5665105"/>
              <a:gd name="connsiteX1" fmla="*/ 5887232 w 12713918"/>
              <a:gd name="connsiteY1" fmla="*/ 219269 h 5665105"/>
              <a:gd name="connsiteX2" fmla="*/ 12713918 w 12713918"/>
              <a:gd name="connsiteY2" fmla="*/ 355 h 5665105"/>
              <a:gd name="connsiteX3" fmla="*/ 12713918 w 12713918"/>
              <a:gd name="connsiteY3" fmla="*/ 5665105 h 5665105"/>
              <a:gd name="connsiteX4" fmla="*/ 0 w 12713918"/>
              <a:gd name="connsiteY4" fmla="*/ 5665105 h 5665105"/>
              <a:gd name="connsiteX5" fmla="*/ 0 w 12713918"/>
              <a:gd name="connsiteY5" fmla="*/ 355 h 5665105"/>
              <a:gd name="connsiteX0" fmla="*/ 0 w 12713918"/>
              <a:gd name="connsiteY0" fmla="*/ 355 h 5665105"/>
              <a:gd name="connsiteX1" fmla="*/ 5887232 w 12713918"/>
              <a:gd name="connsiteY1" fmla="*/ 219269 h 5665105"/>
              <a:gd name="connsiteX2" fmla="*/ 12713918 w 12713918"/>
              <a:gd name="connsiteY2" fmla="*/ 355 h 5665105"/>
              <a:gd name="connsiteX3" fmla="*/ 12713918 w 12713918"/>
              <a:gd name="connsiteY3" fmla="*/ 5665105 h 5665105"/>
              <a:gd name="connsiteX4" fmla="*/ 0 w 12713918"/>
              <a:gd name="connsiteY4" fmla="*/ 5665105 h 5665105"/>
              <a:gd name="connsiteX5" fmla="*/ 0 w 12713918"/>
              <a:gd name="connsiteY5" fmla="*/ 355 h 5665105"/>
              <a:gd name="connsiteX0" fmla="*/ 0 w 12713918"/>
              <a:gd name="connsiteY0" fmla="*/ 355 h 5665105"/>
              <a:gd name="connsiteX1" fmla="*/ 5887232 w 12713918"/>
              <a:gd name="connsiteY1" fmla="*/ 219269 h 5665105"/>
              <a:gd name="connsiteX2" fmla="*/ 12713918 w 12713918"/>
              <a:gd name="connsiteY2" fmla="*/ 355 h 5665105"/>
              <a:gd name="connsiteX3" fmla="*/ 12713918 w 12713918"/>
              <a:gd name="connsiteY3" fmla="*/ 5665105 h 5665105"/>
              <a:gd name="connsiteX4" fmla="*/ 0 w 12713918"/>
              <a:gd name="connsiteY4" fmla="*/ 5665105 h 5665105"/>
              <a:gd name="connsiteX5" fmla="*/ 0 w 12713918"/>
              <a:gd name="connsiteY5" fmla="*/ 355 h 5665105"/>
              <a:gd name="connsiteX0" fmla="*/ 0 w 12713918"/>
              <a:gd name="connsiteY0" fmla="*/ 355 h 5665105"/>
              <a:gd name="connsiteX1" fmla="*/ 5887232 w 12713918"/>
              <a:gd name="connsiteY1" fmla="*/ 219269 h 5665105"/>
              <a:gd name="connsiteX2" fmla="*/ 12713918 w 12713918"/>
              <a:gd name="connsiteY2" fmla="*/ 355 h 5665105"/>
              <a:gd name="connsiteX3" fmla="*/ 12713918 w 12713918"/>
              <a:gd name="connsiteY3" fmla="*/ 5665105 h 5665105"/>
              <a:gd name="connsiteX4" fmla="*/ 0 w 12713918"/>
              <a:gd name="connsiteY4" fmla="*/ 5665105 h 5665105"/>
              <a:gd name="connsiteX5" fmla="*/ 0 w 12713918"/>
              <a:gd name="connsiteY5" fmla="*/ 355 h 5665105"/>
              <a:gd name="connsiteX0" fmla="*/ 0 w 12713918"/>
              <a:gd name="connsiteY0" fmla="*/ 383 h 5665133"/>
              <a:gd name="connsiteX1" fmla="*/ 1640453 w 12713918"/>
              <a:gd name="connsiteY1" fmla="*/ 202044 h 5665133"/>
              <a:gd name="connsiteX2" fmla="*/ 12713918 w 12713918"/>
              <a:gd name="connsiteY2" fmla="*/ 383 h 5665133"/>
              <a:gd name="connsiteX3" fmla="*/ 12713918 w 12713918"/>
              <a:gd name="connsiteY3" fmla="*/ 5665133 h 5665133"/>
              <a:gd name="connsiteX4" fmla="*/ 0 w 12713918"/>
              <a:gd name="connsiteY4" fmla="*/ 5665133 h 5665133"/>
              <a:gd name="connsiteX5" fmla="*/ 0 w 12713918"/>
              <a:gd name="connsiteY5" fmla="*/ 383 h 5665133"/>
              <a:gd name="connsiteX0" fmla="*/ 0 w 12713918"/>
              <a:gd name="connsiteY0" fmla="*/ 383 h 5665133"/>
              <a:gd name="connsiteX1" fmla="*/ 1640453 w 12713918"/>
              <a:gd name="connsiteY1" fmla="*/ 202044 h 5665133"/>
              <a:gd name="connsiteX2" fmla="*/ 12713918 w 12713918"/>
              <a:gd name="connsiteY2" fmla="*/ 383 h 5665133"/>
              <a:gd name="connsiteX3" fmla="*/ 12713918 w 12713918"/>
              <a:gd name="connsiteY3" fmla="*/ 5665133 h 5665133"/>
              <a:gd name="connsiteX4" fmla="*/ 0 w 12713918"/>
              <a:gd name="connsiteY4" fmla="*/ 5665133 h 5665133"/>
              <a:gd name="connsiteX5" fmla="*/ 0 w 12713918"/>
              <a:gd name="connsiteY5" fmla="*/ 383 h 5665133"/>
              <a:gd name="connsiteX0" fmla="*/ 0 w 12713918"/>
              <a:gd name="connsiteY0" fmla="*/ 383 h 5665133"/>
              <a:gd name="connsiteX1" fmla="*/ 1640453 w 12713918"/>
              <a:gd name="connsiteY1" fmla="*/ 202044 h 5665133"/>
              <a:gd name="connsiteX2" fmla="*/ 12713918 w 12713918"/>
              <a:gd name="connsiteY2" fmla="*/ 383 h 5665133"/>
              <a:gd name="connsiteX3" fmla="*/ 12713918 w 12713918"/>
              <a:gd name="connsiteY3" fmla="*/ 5665133 h 5665133"/>
              <a:gd name="connsiteX4" fmla="*/ 0 w 12713918"/>
              <a:gd name="connsiteY4" fmla="*/ 5665133 h 5665133"/>
              <a:gd name="connsiteX5" fmla="*/ 0 w 12713918"/>
              <a:gd name="connsiteY5" fmla="*/ 383 h 5665133"/>
              <a:gd name="connsiteX0" fmla="*/ 0 w 12713918"/>
              <a:gd name="connsiteY0" fmla="*/ 383 h 5665133"/>
              <a:gd name="connsiteX1" fmla="*/ 1640453 w 12713918"/>
              <a:gd name="connsiteY1" fmla="*/ 202044 h 5665133"/>
              <a:gd name="connsiteX2" fmla="*/ 12713918 w 12713918"/>
              <a:gd name="connsiteY2" fmla="*/ 383 h 5665133"/>
              <a:gd name="connsiteX3" fmla="*/ 12713918 w 12713918"/>
              <a:gd name="connsiteY3" fmla="*/ 5665133 h 5665133"/>
              <a:gd name="connsiteX4" fmla="*/ 0 w 12713918"/>
              <a:gd name="connsiteY4" fmla="*/ 5665133 h 5665133"/>
              <a:gd name="connsiteX5" fmla="*/ 0 w 12713918"/>
              <a:gd name="connsiteY5" fmla="*/ 383 h 5665133"/>
              <a:gd name="connsiteX0" fmla="*/ 0 w 12713918"/>
              <a:gd name="connsiteY0" fmla="*/ 383 h 5665133"/>
              <a:gd name="connsiteX1" fmla="*/ 1640453 w 12713918"/>
              <a:gd name="connsiteY1" fmla="*/ 202044 h 5665133"/>
              <a:gd name="connsiteX2" fmla="*/ 12713918 w 12713918"/>
              <a:gd name="connsiteY2" fmla="*/ 383 h 5665133"/>
              <a:gd name="connsiteX3" fmla="*/ 12713918 w 12713918"/>
              <a:gd name="connsiteY3" fmla="*/ 5665133 h 5665133"/>
              <a:gd name="connsiteX4" fmla="*/ 0 w 12713918"/>
              <a:gd name="connsiteY4" fmla="*/ 5665133 h 5665133"/>
              <a:gd name="connsiteX5" fmla="*/ 0 w 12713918"/>
              <a:gd name="connsiteY5" fmla="*/ 383 h 5665133"/>
              <a:gd name="connsiteX0" fmla="*/ 0 w 12713918"/>
              <a:gd name="connsiteY0" fmla="*/ 356 h 5665106"/>
              <a:gd name="connsiteX1" fmla="*/ 1640453 w 12713918"/>
              <a:gd name="connsiteY1" fmla="*/ 202017 h 5665106"/>
              <a:gd name="connsiteX2" fmla="*/ 12713918 w 12713918"/>
              <a:gd name="connsiteY2" fmla="*/ 356 h 5665106"/>
              <a:gd name="connsiteX3" fmla="*/ 12713918 w 12713918"/>
              <a:gd name="connsiteY3" fmla="*/ 5665106 h 5665106"/>
              <a:gd name="connsiteX4" fmla="*/ 0 w 12713918"/>
              <a:gd name="connsiteY4" fmla="*/ 5665106 h 5665106"/>
              <a:gd name="connsiteX5" fmla="*/ 0 w 12713918"/>
              <a:gd name="connsiteY5" fmla="*/ 356 h 5665106"/>
              <a:gd name="connsiteX0" fmla="*/ 0 w 12713918"/>
              <a:gd name="connsiteY0" fmla="*/ 356 h 5665106"/>
              <a:gd name="connsiteX1" fmla="*/ 1640453 w 12713918"/>
              <a:gd name="connsiteY1" fmla="*/ 202017 h 5665106"/>
              <a:gd name="connsiteX2" fmla="*/ 12713918 w 12713918"/>
              <a:gd name="connsiteY2" fmla="*/ 356 h 5665106"/>
              <a:gd name="connsiteX3" fmla="*/ 12713918 w 12713918"/>
              <a:gd name="connsiteY3" fmla="*/ 5665106 h 5665106"/>
              <a:gd name="connsiteX4" fmla="*/ 0 w 12713918"/>
              <a:gd name="connsiteY4" fmla="*/ 5665106 h 5665106"/>
              <a:gd name="connsiteX5" fmla="*/ 0 w 12713918"/>
              <a:gd name="connsiteY5" fmla="*/ 356 h 5665106"/>
              <a:gd name="connsiteX0" fmla="*/ 0 w 12713918"/>
              <a:gd name="connsiteY0" fmla="*/ 415 h 5665165"/>
              <a:gd name="connsiteX1" fmla="*/ 1640453 w 12713918"/>
              <a:gd name="connsiteY1" fmla="*/ 202076 h 5665165"/>
              <a:gd name="connsiteX2" fmla="*/ 12713918 w 12713918"/>
              <a:gd name="connsiteY2" fmla="*/ 415 h 5665165"/>
              <a:gd name="connsiteX3" fmla="*/ 12713918 w 12713918"/>
              <a:gd name="connsiteY3" fmla="*/ 5665165 h 5665165"/>
              <a:gd name="connsiteX4" fmla="*/ 0 w 12713918"/>
              <a:gd name="connsiteY4" fmla="*/ 5665165 h 5665165"/>
              <a:gd name="connsiteX5" fmla="*/ 0 w 12713918"/>
              <a:gd name="connsiteY5" fmla="*/ 415 h 5665165"/>
              <a:gd name="connsiteX0" fmla="*/ 0 w 12713918"/>
              <a:gd name="connsiteY0" fmla="*/ 114 h 5664864"/>
              <a:gd name="connsiteX1" fmla="*/ 5142776 w 12713918"/>
              <a:gd name="connsiteY1" fmla="*/ 736612 h 5664864"/>
              <a:gd name="connsiteX2" fmla="*/ 12713918 w 12713918"/>
              <a:gd name="connsiteY2" fmla="*/ 114 h 5664864"/>
              <a:gd name="connsiteX3" fmla="*/ 12713918 w 12713918"/>
              <a:gd name="connsiteY3" fmla="*/ 5664864 h 5664864"/>
              <a:gd name="connsiteX4" fmla="*/ 0 w 12713918"/>
              <a:gd name="connsiteY4" fmla="*/ 5664864 h 5664864"/>
              <a:gd name="connsiteX5" fmla="*/ 0 w 12713918"/>
              <a:gd name="connsiteY5" fmla="*/ 114 h 5664864"/>
              <a:gd name="connsiteX0" fmla="*/ 0 w 12713918"/>
              <a:gd name="connsiteY0" fmla="*/ 148 h 5664898"/>
              <a:gd name="connsiteX1" fmla="*/ 2655618 w 12713918"/>
              <a:gd name="connsiteY1" fmla="*/ 564118 h 5664898"/>
              <a:gd name="connsiteX2" fmla="*/ 12713918 w 12713918"/>
              <a:gd name="connsiteY2" fmla="*/ 148 h 5664898"/>
              <a:gd name="connsiteX3" fmla="*/ 12713918 w 12713918"/>
              <a:gd name="connsiteY3" fmla="*/ 5664898 h 5664898"/>
              <a:gd name="connsiteX4" fmla="*/ 0 w 12713918"/>
              <a:gd name="connsiteY4" fmla="*/ 5664898 h 5664898"/>
              <a:gd name="connsiteX5" fmla="*/ 0 w 12713918"/>
              <a:gd name="connsiteY5" fmla="*/ 148 h 5664898"/>
              <a:gd name="connsiteX0" fmla="*/ 0 w 12713918"/>
              <a:gd name="connsiteY0" fmla="*/ 136 h 5664886"/>
              <a:gd name="connsiteX1" fmla="*/ 1166708 w 12713918"/>
              <a:gd name="connsiteY1" fmla="*/ 615865 h 5664886"/>
              <a:gd name="connsiteX2" fmla="*/ 12713918 w 12713918"/>
              <a:gd name="connsiteY2" fmla="*/ 136 h 5664886"/>
              <a:gd name="connsiteX3" fmla="*/ 12713918 w 12713918"/>
              <a:gd name="connsiteY3" fmla="*/ 5664886 h 5664886"/>
              <a:gd name="connsiteX4" fmla="*/ 0 w 12713918"/>
              <a:gd name="connsiteY4" fmla="*/ 5664886 h 5664886"/>
              <a:gd name="connsiteX5" fmla="*/ 0 w 12713918"/>
              <a:gd name="connsiteY5" fmla="*/ 136 h 5664886"/>
              <a:gd name="connsiteX0" fmla="*/ 0 w 12713918"/>
              <a:gd name="connsiteY0" fmla="*/ 708093 h 6372843"/>
              <a:gd name="connsiteX1" fmla="*/ 12713918 w 12713918"/>
              <a:gd name="connsiteY1" fmla="*/ 708093 h 6372843"/>
              <a:gd name="connsiteX2" fmla="*/ 12713918 w 12713918"/>
              <a:gd name="connsiteY2" fmla="*/ 6372843 h 6372843"/>
              <a:gd name="connsiteX3" fmla="*/ 0 w 12713918"/>
              <a:gd name="connsiteY3" fmla="*/ 6372843 h 6372843"/>
              <a:gd name="connsiteX4" fmla="*/ 0 w 12713918"/>
              <a:gd name="connsiteY4" fmla="*/ 708093 h 6372843"/>
              <a:gd name="connsiteX0" fmla="*/ 0 w 12713918"/>
              <a:gd name="connsiteY0" fmla="*/ 295003 h 5959753"/>
              <a:gd name="connsiteX1" fmla="*/ 12713918 w 12713918"/>
              <a:gd name="connsiteY1" fmla="*/ 295003 h 5959753"/>
              <a:gd name="connsiteX2" fmla="*/ 12713918 w 12713918"/>
              <a:gd name="connsiteY2" fmla="*/ 5959753 h 5959753"/>
              <a:gd name="connsiteX3" fmla="*/ 0 w 12713918"/>
              <a:gd name="connsiteY3" fmla="*/ 5959753 h 5959753"/>
              <a:gd name="connsiteX4" fmla="*/ 0 w 12713918"/>
              <a:gd name="connsiteY4" fmla="*/ 295003 h 5959753"/>
              <a:gd name="connsiteX0" fmla="*/ 0 w 12713918"/>
              <a:gd name="connsiteY0" fmla="*/ 0 h 5664750"/>
              <a:gd name="connsiteX1" fmla="*/ 12713918 w 12713918"/>
              <a:gd name="connsiteY1" fmla="*/ 0 h 5664750"/>
              <a:gd name="connsiteX2" fmla="*/ 12713918 w 12713918"/>
              <a:gd name="connsiteY2" fmla="*/ 5664750 h 5664750"/>
              <a:gd name="connsiteX3" fmla="*/ 0 w 12713918"/>
              <a:gd name="connsiteY3" fmla="*/ 5664750 h 5664750"/>
              <a:gd name="connsiteX4" fmla="*/ 0 w 12713918"/>
              <a:gd name="connsiteY4" fmla="*/ 0 h 5664750"/>
              <a:gd name="connsiteX0" fmla="*/ 0 w 12713918"/>
              <a:gd name="connsiteY0" fmla="*/ 241540 h 5906290"/>
              <a:gd name="connsiteX1" fmla="*/ 12713918 w 12713918"/>
              <a:gd name="connsiteY1" fmla="*/ 0 h 5906290"/>
              <a:gd name="connsiteX2" fmla="*/ 12713918 w 12713918"/>
              <a:gd name="connsiteY2" fmla="*/ 5906290 h 5906290"/>
              <a:gd name="connsiteX3" fmla="*/ 0 w 12713918"/>
              <a:gd name="connsiteY3" fmla="*/ 5906290 h 5906290"/>
              <a:gd name="connsiteX4" fmla="*/ 0 w 12713918"/>
              <a:gd name="connsiteY4" fmla="*/ 241540 h 5906290"/>
              <a:gd name="connsiteX0" fmla="*/ 0 w 12713918"/>
              <a:gd name="connsiteY0" fmla="*/ 603850 h 5906290"/>
              <a:gd name="connsiteX1" fmla="*/ 12713918 w 12713918"/>
              <a:gd name="connsiteY1" fmla="*/ 0 h 5906290"/>
              <a:gd name="connsiteX2" fmla="*/ 12713918 w 12713918"/>
              <a:gd name="connsiteY2" fmla="*/ 5906290 h 5906290"/>
              <a:gd name="connsiteX3" fmla="*/ 0 w 12713918"/>
              <a:gd name="connsiteY3" fmla="*/ 5906290 h 5906290"/>
              <a:gd name="connsiteX4" fmla="*/ 0 w 12713918"/>
              <a:gd name="connsiteY4" fmla="*/ 603850 h 5906290"/>
              <a:gd name="connsiteX0" fmla="*/ 0 w 12713918"/>
              <a:gd name="connsiteY0" fmla="*/ 1104182 h 6406622"/>
              <a:gd name="connsiteX1" fmla="*/ 12713918 w 12713918"/>
              <a:gd name="connsiteY1" fmla="*/ 0 h 6406622"/>
              <a:gd name="connsiteX2" fmla="*/ 12713918 w 12713918"/>
              <a:gd name="connsiteY2" fmla="*/ 6406622 h 6406622"/>
              <a:gd name="connsiteX3" fmla="*/ 0 w 12713918"/>
              <a:gd name="connsiteY3" fmla="*/ 6406622 h 6406622"/>
              <a:gd name="connsiteX4" fmla="*/ 0 w 12713918"/>
              <a:gd name="connsiteY4" fmla="*/ 1104182 h 6406622"/>
              <a:gd name="connsiteX0" fmla="*/ 0 w 12713918"/>
              <a:gd name="connsiteY0" fmla="*/ 828136 h 6130576"/>
              <a:gd name="connsiteX1" fmla="*/ 12713918 w 12713918"/>
              <a:gd name="connsiteY1" fmla="*/ 0 h 6130576"/>
              <a:gd name="connsiteX2" fmla="*/ 12713918 w 12713918"/>
              <a:gd name="connsiteY2" fmla="*/ 6130576 h 6130576"/>
              <a:gd name="connsiteX3" fmla="*/ 0 w 12713918"/>
              <a:gd name="connsiteY3" fmla="*/ 6130576 h 6130576"/>
              <a:gd name="connsiteX4" fmla="*/ 0 w 12713918"/>
              <a:gd name="connsiteY4" fmla="*/ 828136 h 6130576"/>
              <a:gd name="connsiteX0" fmla="*/ 0 w 12713918"/>
              <a:gd name="connsiteY0" fmla="*/ 828136 h 6130576"/>
              <a:gd name="connsiteX1" fmla="*/ 12713918 w 12713918"/>
              <a:gd name="connsiteY1" fmla="*/ 0 h 6130576"/>
              <a:gd name="connsiteX2" fmla="*/ 12713918 w 12713918"/>
              <a:gd name="connsiteY2" fmla="*/ 6130576 h 6130576"/>
              <a:gd name="connsiteX3" fmla="*/ 0 w 12713918"/>
              <a:gd name="connsiteY3" fmla="*/ 6130576 h 6130576"/>
              <a:gd name="connsiteX4" fmla="*/ 0 w 12713918"/>
              <a:gd name="connsiteY4" fmla="*/ 828136 h 6130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13918" h="6130576">
                <a:moveTo>
                  <a:pt x="0" y="828136"/>
                </a:moveTo>
                <a:cubicBezTo>
                  <a:pt x="1949792" y="901928"/>
                  <a:pt x="11220952" y="694894"/>
                  <a:pt x="12713918" y="0"/>
                </a:cubicBezTo>
                <a:lnTo>
                  <a:pt x="12713918" y="6130576"/>
                </a:lnTo>
                <a:lnTo>
                  <a:pt x="0" y="6130576"/>
                </a:lnTo>
                <a:lnTo>
                  <a:pt x="0" y="8281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bwMode="gray">
          <a:xfrm>
            <a:off x="561111" y="247795"/>
            <a:ext cx="10091994" cy="87363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1110" y="1608664"/>
            <a:ext cx="11040223" cy="46310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bg2">
                    <a:lumMod val="90000"/>
                  </a:schemeClr>
                </a:solidFill>
              </a:defRPr>
            </a:lvl1pPr>
          </a:lstStyle>
          <a:p>
            <a:fld id="{99E7323C-E3D1-7B4D-8644-FEF44BACC5F9}" type="datetime1">
              <a:rPr lang="en-US" smtClean="0"/>
              <a:t>11/22/2024</a:t>
            </a:fld>
            <a:r>
              <a:rPr lang="en-US"/>
              <a:t>  </a:t>
            </a:r>
            <a:r>
              <a:rPr lang="en-US" dirty="0"/>
              <a:t>|  </a:t>
            </a:r>
            <a:fld id="{BBD3E04D-B1B8-E545-9C2B-F5EE2DAC8967}" type="slidenum">
              <a:rPr lang="en-US" smtClean="0"/>
              <a:pPr/>
              <a:t>‹#›</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bg2">
                    <a:lumMod val="90000"/>
                  </a:schemeClr>
                </a:solidFill>
              </a:defRPr>
            </a:lvl1pPr>
          </a:lstStyle>
          <a:p>
            <a:endParaRPr lang="en-US" dirty="0"/>
          </a:p>
        </p:txBody>
      </p:sp>
      <p:pic>
        <p:nvPicPr>
          <p:cNvPr id="25" name="Graphic 24">
            <a:extLst>
              <a:ext uri="{FF2B5EF4-FFF2-40B4-BE49-F238E27FC236}">
                <a16:creationId xmlns:a16="http://schemas.microsoft.com/office/drawing/2014/main" id="{C2C3747D-7AFB-5698-B878-304EFD4A543D}"/>
              </a:ext>
            </a:extLst>
          </p:cNvPr>
          <p:cNvPicPr>
            <a:picLocks noChangeAspect="1"/>
          </p:cNvPicPr>
          <p:nvPr userDrawn="1"/>
        </p:nvPicPr>
        <p:blipFill>
          <a:blip r:embed="rId18">
            <a:extLst>
              <a:ext uri="{96DAC541-7B7A-43D3-8B79-37D633B846F1}">
                <asvg:svgBlip xmlns:asvg="http://schemas.microsoft.com/office/drawing/2016/SVG/main" r:embed="rId19"/>
              </a:ext>
            </a:extLst>
          </a:blip>
          <a:stretch>
            <a:fillRect/>
          </a:stretch>
        </p:blipFill>
        <p:spPr>
          <a:xfrm>
            <a:off x="10909499" y="149664"/>
            <a:ext cx="1084791" cy="14630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77" r:id="rId2"/>
    <p:sldLayoutId id="2147483661" r:id="rId3"/>
    <p:sldLayoutId id="2147483650" r:id="rId4"/>
    <p:sldLayoutId id="2147483667" r:id="rId5"/>
    <p:sldLayoutId id="2147483673" r:id="rId6"/>
    <p:sldLayoutId id="2147483656" r:id="rId7"/>
    <p:sldLayoutId id="2147483668" r:id="rId8"/>
    <p:sldLayoutId id="2147483652" r:id="rId9"/>
    <p:sldLayoutId id="2147483653" r:id="rId10"/>
    <p:sldLayoutId id="2147483674" r:id="rId11"/>
    <p:sldLayoutId id="2147483669" r:id="rId12"/>
    <p:sldLayoutId id="2147483672" r:id="rId13"/>
    <p:sldLayoutId id="2147483654" r:id="rId14"/>
    <p:sldLayoutId id="2147483655" r:id="rId15"/>
    <p:sldLayoutId id="2147483676" r:id="rId16"/>
  </p:sldLayoutIdLst>
  <p:hf hdr="0"/>
  <p:txStyles>
    <p:titleStyle>
      <a:lvl1pPr algn="l" defTabSz="457200" rtl="0" eaLnBrk="1" latinLnBrk="0" hangingPunct="1">
        <a:spcBef>
          <a:spcPct val="0"/>
        </a:spcBef>
        <a:buNone/>
        <a:defRPr sz="3600" b="0" i="0" kern="1200">
          <a:solidFill>
            <a:schemeClr val="bg2"/>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39713" indent="-239713" algn="l" defTabSz="457200" rtl="0" eaLnBrk="1" latinLnBrk="0" hangingPunct="1">
        <a:spcBef>
          <a:spcPts val="1000"/>
        </a:spcBef>
        <a:spcAft>
          <a:spcPts val="0"/>
        </a:spcAft>
        <a:buClr>
          <a:schemeClr val="accent1"/>
        </a:buClr>
        <a:buSzPct val="100000"/>
        <a:buFont typeface="Arial" panose="020B0604020202020204" pitchFamily="34" charset="0"/>
        <a:buChar char="•"/>
        <a:tabLst/>
        <a:defRPr lang="en-US" sz="24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1pPr>
      <a:lvl2pPr marL="628650" indent="-285750" algn="l" defTabSz="457200" rtl="0" eaLnBrk="1" latinLnBrk="0" hangingPunct="1">
        <a:spcBef>
          <a:spcPts val="1000"/>
        </a:spcBef>
        <a:spcAft>
          <a:spcPts val="0"/>
        </a:spcAft>
        <a:buClr>
          <a:schemeClr val="accent1"/>
        </a:buClr>
        <a:buSzPct val="80000"/>
        <a:buFont typeface="Arial" panose="020B0604020202020204" pitchFamily="34" charset="0"/>
        <a:buChar char="•"/>
        <a:defRPr lang="en-US" sz="20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2pPr>
      <a:lvl3pPr marL="971550" indent="-285750" algn="l" defTabSz="457200" rtl="0" eaLnBrk="1" latinLnBrk="0" hangingPunct="1">
        <a:spcBef>
          <a:spcPts val="1000"/>
        </a:spcBef>
        <a:spcAft>
          <a:spcPts val="0"/>
        </a:spcAft>
        <a:buClr>
          <a:schemeClr val="accent1"/>
        </a:buClr>
        <a:buSzPct val="80000"/>
        <a:buFont typeface="Arial" panose="020B0604020202020204" pitchFamily="34" charset="0"/>
        <a:buChar char="•"/>
        <a:defRPr lang="en-US" sz="18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chemeClr val="accent1"/>
        </a:buClr>
        <a:buSzPct val="80000"/>
        <a:buFont typeface="Arial" panose="020B0604020202020204" pitchFamily="34" charset="0"/>
        <a:buChar char="•"/>
        <a:defRPr lang="en-US" sz="1600" b="0" i="0" kern="1200" dirty="0" smtClean="0">
          <a:solidFill>
            <a:schemeClr val="tx1">
              <a:lumMod val="75000"/>
              <a:lumOff val="25000"/>
            </a:schemeClr>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chemeClr val="accent1"/>
        </a:buClr>
        <a:buSzPct val="80000"/>
        <a:buFont typeface="Arial" panose="020B0604020202020204" pitchFamily="34" charset="0"/>
        <a:buChar char="•"/>
        <a:defRPr lang="en-US" sz="1600" b="0" i="0" kern="1200" dirty="0">
          <a:solidFill>
            <a:schemeClr val="tx1">
              <a:lumMod val="75000"/>
              <a:lumOff val="25000"/>
            </a:schemeClr>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hyperlink" Target="mailto:luke.gelinas@advarra.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1EB39F-6AD3-E022-2A06-29EAFBA64742}"/>
              </a:ext>
            </a:extLst>
          </p:cNvPr>
          <p:cNvSpPr>
            <a:spLocks noGrp="1"/>
          </p:cNvSpPr>
          <p:nvPr>
            <p:ph type="ctrTitle"/>
          </p:nvPr>
        </p:nvSpPr>
        <p:spPr/>
        <p:txBody>
          <a:bodyPr/>
          <a:lstStyle/>
          <a:p>
            <a:r>
              <a:rPr lang="en-US" dirty="0"/>
              <a:t>Participant experience as a proxy for IRB quality (?) </a:t>
            </a:r>
          </a:p>
        </p:txBody>
      </p:sp>
      <p:sp>
        <p:nvSpPr>
          <p:cNvPr id="9" name="Subtitle 8">
            <a:extLst>
              <a:ext uri="{FF2B5EF4-FFF2-40B4-BE49-F238E27FC236}">
                <a16:creationId xmlns:a16="http://schemas.microsoft.com/office/drawing/2014/main" id="{DC6C008A-5E86-DB52-5236-9935826CD838}"/>
              </a:ext>
            </a:extLst>
          </p:cNvPr>
          <p:cNvSpPr>
            <a:spLocks noGrp="1"/>
          </p:cNvSpPr>
          <p:nvPr>
            <p:ph type="subTitle" idx="1"/>
          </p:nvPr>
        </p:nvSpPr>
        <p:spPr/>
        <p:txBody>
          <a:bodyPr>
            <a:normAutofit fontScale="92500" lnSpcReduction="10000"/>
          </a:bodyPr>
          <a:lstStyle/>
          <a:p>
            <a:r>
              <a:rPr lang="en-US" dirty="0"/>
              <a:t>Luke Gelinas, </a:t>
            </a:r>
            <a:r>
              <a:rPr lang="en-US" dirty="0" err="1"/>
              <a:t>phd</a:t>
            </a:r>
            <a:endParaRPr lang="en-US" dirty="0"/>
          </a:p>
          <a:p>
            <a:r>
              <a:rPr lang="en-US" dirty="0"/>
              <a:t>Advarra </a:t>
            </a:r>
          </a:p>
        </p:txBody>
      </p:sp>
      <p:sp>
        <p:nvSpPr>
          <p:cNvPr id="4" name="Date Placeholder 3">
            <a:extLst>
              <a:ext uri="{FF2B5EF4-FFF2-40B4-BE49-F238E27FC236}">
                <a16:creationId xmlns:a16="http://schemas.microsoft.com/office/drawing/2014/main" id="{74AE9674-C85D-6A43-DA24-58DE2541F667}"/>
              </a:ext>
              <a:ext uri="{C183D7F6-B498-43B3-948B-1728B52AA6E4}">
                <adec:decorative xmlns:adec="http://schemas.microsoft.com/office/drawing/2017/decorative" val="0"/>
              </a:ext>
            </a:extLst>
          </p:cNvPr>
          <p:cNvSpPr>
            <a:spLocks noGrp="1"/>
          </p:cNvSpPr>
          <p:nvPr>
            <p:ph type="dt" sz="half" idx="10"/>
          </p:nvPr>
        </p:nvSpPr>
        <p:spPr/>
        <p:txBody>
          <a:bodyPr/>
          <a:lstStyle/>
          <a:p>
            <a:fld id="{EAF95EC3-D0BC-694E-992D-EB2B566FB60B}" type="datetime1">
              <a:rPr lang="en-US" smtClean="0">
                <a:solidFill>
                  <a:schemeClr val="bg1"/>
                </a:solidFill>
              </a:rPr>
              <a:t>11/22/2024</a:t>
            </a:fld>
            <a:r>
              <a:rPr lang="en-US" dirty="0"/>
              <a:t>  |  </a:t>
            </a:r>
            <a:fld id="{7C9F0B5D-E022-344B-ACB4-E810DE60D202}" type="slidenum">
              <a:rPr lang="en-US" smtClean="0">
                <a:solidFill>
                  <a:schemeClr val="bg1"/>
                </a:solidFill>
              </a:rPr>
              <a:pPr/>
              <a:t>1</a:t>
            </a:fld>
            <a:endParaRPr lang="en-US" dirty="0">
              <a:solidFill>
                <a:schemeClr val="bg1"/>
              </a:solidFill>
            </a:endParaRPr>
          </a:p>
        </p:txBody>
      </p:sp>
    </p:spTree>
    <p:extLst>
      <p:ext uri="{BB962C8B-B14F-4D97-AF65-F5344CB8AC3E}">
        <p14:creationId xmlns:p14="http://schemas.microsoft.com/office/powerpoint/2010/main" val="298710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2</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10</a:t>
            </a:fld>
            <a:endParaRPr lang="en-US" dirty="0"/>
          </a:p>
        </p:txBody>
      </p:sp>
    </p:spTree>
    <p:extLst>
      <p:ext uri="{BB962C8B-B14F-4D97-AF65-F5344CB8AC3E}">
        <p14:creationId xmlns:p14="http://schemas.microsoft.com/office/powerpoint/2010/main" val="3780467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3</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a:p>
            <a:pPr lvl="1">
              <a:buFont typeface="Courier New" panose="02070309020205020404" pitchFamily="49" charset="0"/>
              <a:buChar char="o"/>
            </a:pPr>
            <a:r>
              <a:rPr lang="en-US" dirty="0">
                <a:latin typeface="+mj-lt"/>
                <a:cs typeface="Times New Roman" panose="02020603050405020304" pitchFamily="18" charset="0"/>
              </a:rPr>
              <a:t>Imagine a proposal </a:t>
            </a:r>
            <a:r>
              <a:rPr lang="en-US" sz="1800" dirty="0">
                <a:effectLst/>
                <a:latin typeface="Arial" panose="020B0604020202020204" pitchFamily="34" charset="0"/>
                <a:ea typeface="Aptos" panose="020B0004020202020204" pitchFamily="34" charset="0"/>
              </a:rPr>
              <a:t>to use participant experience as a way of measuring whether IRBs do a good job of </a:t>
            </a:r>
            <a:r>
              <a:rPr lang="en-US" sz="1800" i="1" dirty="0">
                <a:effectLst/>
                <a:latin typeface="Arial" panose="020B0604020202020204" pitchFamily="34" charset="0"/>
                <a:ea typeface="Aptos" panose="020B0004020202020204" pitchFamily="34" charset="0"/>
              </a:rPr>
              <a:t>protecting </a:t>
            </a:r>
            <a:r>
              <a:rPr lang="en-US" sz="1800" dirty="0">
                <a:effectLst/>
                <a:latin typeface="Arial" panose="020B0604020202020204" pitchFamily="34" charset="0"/>
                <a:ea typeface="Aptos" panose="020B0004020202020204" pitchFamily="34" charset="0"/>
              </a:rPr>
              <a:t>participants </a:t>
            </a:r>
            <a:r>
              <a:rPr lang="en-US" sz="1800" i="1" dirty="0">
                <a:effectLst/>
                <a:latin typeface="Arial" panose="020B0604020202020204" pitchFamily="34" charset="0"/>
                <a:ea typeface="Aptos" panose="020B0004020202020204" pitchFamily="34" charset="0"/>
              </a:rPr>
              <a:t>from</a:t>
            </a:r>
            <a:r>
              <a:rPr lang="en-US" sz="1800" dirty="0">
                <a:effectLst/>
                <a:latin typeface="Arial" panose="020B0604020202020204" pitchFamily="34" charset="0"/>
                <a:ea typeface="Aptos" panose="020B0004020202020204" pitchFamily="34" charset="0"/>
              </a:rPr>
              <a:t> </a:t>
            </a:r>
            <a:r>
              <a:rPr lang="en-US" sz="1800" i="1" dirty="0">
                <a:effectLst/>
                <a:latin typeface="Arial" panose="020B0604020202020204" pitchFamily="34" charset="0"/>
                <a:ea typeface="Aptos" panose="020B0004020202020204" pitchFamily="34" charset="0"/>
              </a:rPr>
              <a:t>harms</a:t>
            </a:r>
            <a:r>
              <a:rPr lang="en-US" sz="1800" dirty="0">
                <a:effectLst/>
                <a:latin typeface="Arial" panose="020B0604020202020204" pitchFamily="34" charset="0"/>
                <a:ea typeface="Aptos" panose="020B0004020202020204" pitchFamily="34" charset="0"/>
              </a:rPr>
              <a:t>. </a:t>
            </a:r>
            <a:endParaRPr lang="en-US" sz="1800" dirty="0">
              <a:latin typeface="+mj-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11</a:t>
            </a:fld>
            <a:endParaRPr lang="en-US" dirty="0"/>
          </a:p>
        </p:txBody>
      </p:sp>
    </p:spTree>
    <p:extLst>
      <p:ext uri="{BB962C8B-B14F-4D97-AF65-F5344CB8AC3E}">
        <p14:creationId xmlns:p14="http://schemas.microsoft.com/office/powerpoint/2010/main" val="2542829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4</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a:p>
            <a:pPr lvl="1">
              <a:buFont typeface="Courier New" panose="02070309020205020404" pitchFamily="49" charset="0"/>
              <a:buChar char="o"/>
            </a:pPr>
            <a:r>
              <a:rPr lang="en-US" dirty="0">
                <a:latin typeface="+mj-lt"/>
                <a:cs typeface="Times New Roman" panose="02020603050405020304" pitchFamily="18" charset="0"/>
              </a:rPr>
              <a:t>Imagine a proposal </a:t>
            </a:r>
            <a:r>
              <a:rPr lang="en-US" sz="1800" dirty="0">
                <a:effectLst/>
                <a:latin typeface="Arial" panose="020B0604020202020204" pitchFamily="34" charset="0"/>
                <a:ea typeface="Aptos" panose="020B0004020202020204" pitchFamily="34" charset="0"/>
              </a:rPr>
              <a:t>to use participant experience as a way of measuring whether IRBs do a good job of </a:t>
            </a:r>
            <a:r>
              <a:rPr lang="en-US" sz="1800" i="1" dirty="0">
                <a:effectLst/>
                <a:latin typeface="Arial" panose="020B0604020202020204" pitchFamily="34" charset="0"/>
                <a:ea typeface="Aptos" panose="020B0004020202020204" pitchFamily="34" charset="0"/>
              </a:rPr>
              <a:t>protecting </a:t>
            </a:r>
            <a:r>
              <a:rPr lang="en-US" sz="1800" dirty="0">
                <a:effectLst/>
                <a:latin typeface="Arial" panose="020B0604020202020204" pitchFamily="34" charset="0"/>
                <a:ea typeface="Aptos" panose="020B0004020202020204" pitchFamily="34" charset="0"/>
              </a:rPr>
              <a:t>participants </a:t>
            </a:r>
            <a:r>
              <a:rPr lang="en-US" sz="1800" i="1" dirty="0">
                <a:effectLst/>
                <a:latin typeface="Arial" panose="020B0604020202020204" pitchFamily="34" charset="0"/>
                <a:ea typeface="Aptos" panose="020B0004020202020204" pitchFamily="34" charset="0"/>
              </a:rPr>
              <a:t>from</a:t>
            </a:r>
            <a:r>
              <a:rPr lang="en-US" sz="1800" dirty="0">
                <a:effectLst/>
                <a:latin typeface="Arial" panose="020B0604020202020204" pitchFamily="34" charset="0"/>
                <a:ea typeface="Aptos" panose="020B0004020202020204" pitchFamily="34" charset="0"/>
              </a:rPr>
              <a:t> </a:t>
            </a:r>
            <a:r>
              <a:rPr lang="en-US" sz="1800" i="1" dirty="0">
                <a:effectLst/>
                <a:latin typeface="Arial" panose="020B0604020202020204" pitchFamily="34" charset="0"/>
                <a:ea typeface="Aptos" panose="020B0004020202020204" pitchFamily="34" charset="0"/>
              </a:rPr>
              <a:t>harms</a:t>
            </a:r>
            <a:r>
              <a:rPr lang="en-US" sz="1800" dirty="0">
                <a:effectLst/>
                <a:latin typeface="Arial" panose="020B0604020202020204" pitchFamily="34" charset="0"/>
                <a:ea typeface="Aptos" panose="020B0004020202020204" pitchFamily="34" charset="0"/>
              </a:rPr>
              <a:t>. </a:t>
            </a:r>
          </a:p>
          <a:p>
            <a:pPr lvl="2">
              <a:buFont typeface="Wingdings" panose="05000000000000000000" pitchFamily="2" charset="2"/>
              <a:buChar char="§"/>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Survey or interview participants, ascertain whether they were harmed during research, and then attempt to draw inferences about the quality of IRB review based on whether or how many harms are identified.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12</a:t>
            </a:fld>
            <a:endParaRPr lang="en-US" dirty="0"/>
          </a:p>
        </p:txBody>
      </p:sp>
    </p:spTree>
    <p:extLst>
      <p:ext uri="{BB962C8B-B14F-4D97-AF65-F5344CB8AC3E}">
        <p14:creationId xmlns:p14="http://schemas.microsoft.com/office/powerpoint/2010/main" val="1774522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5</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a:p>
            <a:pPr lvl="1">
              <a:buFont typeface="Courier New" panose="02070309020205020404" pitchFamily="49" charset="0"/>
              <a:buChar char="o"/>
            </a:pPr>
            <a:r>
              <a:rPr lang="en-US" dirty="0">
                <a:latin typeface="+mj-lt"/>
                <a:cs typeface="Times New Roman" panose="02020603050405020304" pitchFamily="18" charset="0"/>
              </a:rPr>
              <a:t>Imagine a proposal </a:t>
            </a:r>
            <a:r>
              <a:rPr lang="en-US" sz="1800" dirty="0">
                <a:effectLst/>
                <a:latin typeface="Arial" panose="020B0604020202020204" pitchFamily="34" charset="0"/>
                <a:ea typeface="Aptos" panose="020B0004020202020204" pitchFamily="34" charset="0"/>
              </a:rPr>
              <a:t>to use participant experience as a way of measuring whether IRBs do a good job of </a:t>
            </a:r>
            <a:r>
              <a:rPr lang="en-US" sz="1800" i="1" dirty="0">
                <a:effectLst/>
                <a:latin typeface="Arial" panose="020B0604020202020204" pitchFamily="34" charset="0"/>
                <a:ea typeface="Aptos" panose="020B0004020202020204" pitchFamily="34" charset="0"/>
              </a:rPr>
              <a:t>protecting </a:t>
            </a:r>
            <a:r>
              <a:rPr lang="en-US" sz="1800" dirty="0">
                <a:effectLst/>
                <a:latin typeface="Arial" panose="020B0604020202020204" pitchFamily="34" charset="0"/>
                <a:ea typeface="Aptos" panose="020B0004020202020204" pitchFamily="34" charset="0"/>
              </a:rPr>
              <a:t>participants </a:t>
            </a:r>
            <a:r>
              <a:rPr lang="en-US" sz="1800" i="1" dirty="0">
                <a:effectLst/>
                <a:latin typeface="Arial" panose="020B0604020202020204" pitchFamily="34" charset="0"/>
                <a:ea typeface="Aptos" panose="020B0004020202020204" pitchFamily="34" charset="0"/>
              </a:rPr>
              <a:t>from</a:t>
            </a:r>
            <a:r>
              <a:rPr lang="en-US" sz="1800" dirty="0">
                <a:effectLst/>
                <a:latin typeface="Arial" panose="020B0604020202020204" pitchFamily="34" charset="0"/>
                <a:ea typeface="Aptos" panose="020B0004020202020204" pitchFamily="34" charset="0"/>
              </a:rPr>
              <a:t> </a:t>
            </a:r>
            <a:r>
              <a:rPr lang="en-US" sz="1800" i="1" dirty="0">
                <a:effectLst/>
                <a:latin typeface="Arial" panose="020B0604020202020204" pitchFamily="34" charset="0"/>
                <a:ea typeface="Aptos" panose="020B0004020202020204" pitchFamily="34" charset="0"/>
              </a:rPr>
              <a:t>harms</a:t>
            </a:r>
            <a:r>
              <a:rPr lang="en-US" sz="1800" dirty="0">
                <a:effectLst/>
                <a:latin typeface="Arial" panose="020B0604020202020204" pitchFamily="34" charset="0"/>
                <a:ea typeface="Aptos" panose="020B0004020202020204" pitchFamily="34" charset="0"/>
              </a:rPr>
              <a:t>.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But no matter how </a:t>
            </a:r>
            <a:r>
              <a:rPr lang="en-US" sz="1800" b="1" i="1" kern="100" dirty="0">
                <a:latin typeface="+mj-lt"/>
                <a:ea typeface="Aptos" panose="020B0004020202020204" pitchFamily="34" charset="0"/>
                <a:cs typeface="Times New Roman" panose="02020603050405020304" pitchFamily="18" charset="0"/>
              </a:rPr>
              <a:t>good</a:t>
            </a:r>
            <a:r>
              <a:rPr lang="en-US" sz="1800" i="1" kern="100" dirty="0">
                <a:latin typeface="+mj-lt"/>
                <a:ea typeface="Aptos" panose="020B0004020202020204" pitchFamily="34" charset="0"/>
                <a:cs typeface="Times New Roman" panose="02020603050405020304" pitchFamily="18" charset="0"/>
              </a:rPr>
              <a:t> </a:t>
            </a:r>
            <a:r>
              <a:rPr lang="en-US" sz="1800" kern="100" dirty="0">
                <a:latin typeface="+mj-lt"/>
                <a:ea typeface="Aptos" panose="020B0004020202020204" pitchFamily="34" charset="0"/>
                <a:cs typeface="Times New Roman" panose="02020603050405020304" pitchFamily="18" charset="0"/>
              </a:rPr>
              <a:t>a job the IRB does, some participants may be harmed.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13</a:t>
            </a:fld>
            <a:endParaRPr lang="en-US" dirty="0"/>
          </a:p>
        </p:txBody>
      </p:sp>
    </p:spTree>
    <p:extLst>
      <p:ext uri="{BB962C8B-B14F-4D97-AF65-F5344CB8AC3E}">
        <p14:creationId xmlns:p14="http://schemas.microsoft.com/office/powerpoint/2010/main" val="4138771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6</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a:p>
            <a:pPr lvl="1">
              <a:buFont typeface="Courier New" panose="02070309020205020404" pitchFamily="49" charset="0"/>
              <a:buChar char="o"/>
            </a:pPr>
            <a:r>
              <a:rPr lang="en-US" dirty="0">
                <a:latin typeface="+mj-lt"/>
                <a:cs typeface="Times New Roman" panose="02020603050405020304" pitchFamily="18" charset="0"/>
              </a:rPr>
              <a:t>Imagine a proposal </a:t>
            </a:r>
            <a:r>
              <a:rPr lang="en-US" sz="1800" dirty="0">
                <a:effectLst/>
                <a:latin typeface="Arial" panose="020B0604020202020204" pitchFamily="34" charset="0"/>
                <a:ea typeface="Aptos" panose="020B0004020202020204" pitchFamily="34" charset="0"/>
              </a:rPr>
              <a:t>to use participant experience as a way of measuring whether IRBs do a good job of </a:t>
            </a:r>
            <a:r>
              <a:rPr lang="en-US" sz="1800" i="1" dirty="0">
                <a:effectLst/>
                <a:latin typeface="Arial" panose="020B0604020202020204" pitchFamily="34" charset="0"/>
                <a:ea typeface="Aptos" panose="020B0004020202020204" pitchFamily="34" charset="0"/>
              </a:rPr>
              <a:t>protecting </a:t>
            </a:r>
            <a:r>
              <a:rPr lang="en-US" sz="1800" dirty="0">
                <a:effectLst/>
                <a:latin typeface="Arial" panose="020B0604020202020204" pitchFamily="34" charset="0"/>
                <a:ea typeface="Aptos" panose="020B0004020202020204" pitchFamily="34" charset="0"/>
              </a:rPr>
              <a:t>participants from harms.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But no matter how </a:t>
            </a:r>
            <a:r>
              <a:rPr lang="en-US" sz="1800" b="1" i="1" kern="100" dirty="0">
                <a:latin typeface="+mj-lt"/>
                <a:ea typeface="Aptos" panose="020B0004020202020204" pitchFamily="34" charset="0"/>
                <a:cs typeface="Times New Roman" panose="02020603050405020304" pitchFamily="18" charset="0"/>
              </a:rPr>
              <a:t>good</a:t>
            </a:r>
            <a:r>
              <a:rPr lang="en-US" sz="1800" i="1" kern="100" dirty="0">
                <a:latin typeface="+mj-lt"/>
                <a:ea typeface="Aptos" panose="020B0004020202020204" pitchFamily="34" charset="0"/>
                <a:cs typeface="Times New Roman" panose="02020603050405020304" pitchFamily="18" charset="0"/>
              </a:rPr>
              <a:t> </a:t>
            </a:r>
            <a:r>
              <a:rPr lang="en-US" sz="1800" kern="100" dirty="0">
                <a:latin typeface="+mj-lt"/>
                <a:ea typeface="Aptos" panose="020B0004020202020204" pitchFamily="34" charset="0"/>
                <a:cs typeface="Times New Roman" panose="02020603050405020304" pitchFamily="18" charset="0"/>
              </a:rPr>
              <a:t>a job the IRB does, some participants may be harmed. </a:t>
            </a:r>
          </a:p>
          <a:p>
            <a:pPr lvl="2">
              <a:buFont typeface="Wingdings" panose="05000000000000000000" pitchFamily="2" charset="2"/>
              <a:buChar char="§"/>
            </a:pPr>
            <a:r>
              <a:rPr lang="en-US" sz="1600" kern="100" dirty="0">
                <a:latin typeface="+mj-lt"/>
                <a:ea typeface="Aptos" panose="020B0004020202020204" pitchFamily="34" charset="0"/>
                <a:cs typeface="Times New Roman" panose="02020603050405020304" pitchFamily="18" charset="0"/>
              </a:rPr>
              <a:t>Relying on participant experiences in this way is likely to yield high </a:t>
            </a:r>
            <a:r>
              <a:rPr lang="en-US" sz="1600" i="1" kern="100" dirty="0">
                <a:latin typeface="+mj-lt"/>
                <a:ea typeface="Aptos" panose="020B0004020202020204" pitchFamily="34" charset="0"/>
                <a:cs typeface="Times New Roman" panose="02020603050405020304" pitchFamily="18" charset="0"/>
              </a:rPr>
              <a:t>false</a:t>
            </a:r>
            <a:r>
              <a:rPr lang="en-US" sz="1600" kern="100" dirty="0">
                <a:latin typeface="+mj-lt"/>
                <a:ea typeface="Aptos" panose="020B0004020202020204" pitchFamily="34" charset="0"/>
                <a:cs typeface="Times New Roman" panose="02020603050405020304" pitchFamily="18" charset="0"/>
              </a:rPr>
              <a:t> </a:t>
            </a:r>
            <a:r>
              <a:rPr lang="en-US" sz="1600" i="1" kern="100" dirty="0">
                <a:latin typeface="+mj-lt"/>
                <a:ea typeface="Aptos" panose="020B0004020202020204" pitchFamily="34" charset="0"/>
                <a:cs typeface="Times New Roman" panose="02020603050405020304" pitchFamily="18" charset="0"/>
              </a:rPr>
              <a:t>positive</a:t>
            </a:r>
            <a:r>
              <a:rPr lang="en-US" sz="1600" kern="100" dirty="0">
                <a:latin typeface="+mj-lt"/>
                <a:ea typeface="Aptos" panose="020B0004020202020204" pitchFamily="34" charset="0"/>
                <a:cs typeface="Times New Roman" panose="02020603050405020304" pitchFamily="18" charset="0"/>
              </a:rPr>
              <a:t> rates—events (harms) that are </a:t>
            </a:r>
            <a:r>
              <a:rPr lang="en-US" sz="1600" b="1" kern="100" dirty="0">
                <a:latin typeface="+mj-lt"/>
                <a:ea typeface="Aptos" panose="020B0004020202020204" pitchFamily="34" charset="0"/>
                <a:cs typeface="Times New Roman" panose="02020603050405020304" pitchFamily="18" charset="0"/>
              </a:rPr>
              <a:t>mistakenly</a:t>
            </a:r>
            <a:r>
              <a:rPr lang="en-US" sz="1600" b="1" i="1" kern="100" dirty="0">
                <a:latin typeface="+mj-lt"/>
                <a:ea typeface="Aptos" panose="020B0004020202020204" pitchFamily="34" charset="0"/>
                <a:cs typeface="Times New Roman" panose="02020603050405020304" pitchFamily="18" charset="0"/>
              </a:rPr>
              <a:t> </a:t>
            </a:r>
            <a:r>
              <a:rPr lang="en-US" sz="1600" kern="100" dirty="0">
                <a:latin typeface="+mj-lt"/>
                <a:ea typeface="Aptos" panose="020B0004020202020204" pitchFamily="34" charset="0"/>
                <a:cs typeface="Times New Roman" panose="02020603050405020304" pitchFamily="18" charset="0"/>
              </a:rPr>
              <a:t>taken</a:t>
            </a:r>
            <a:r>
              <a:rPr lang="en-US" sz="1600" i="1" kern="100" dirty="0">
                <a:latin typeface="+mj-lt"/>
                <a:ea typeface="Aptos" panose="020B0004020202020204" pitchFamily="34" charset="0"/>
                <a:cs typeface="Times New Roman" panose="02020603050405020304" pitchFamily="18" charset="0"/>
              </a:rPr>
              <a:t> </a:t>
            </a:r>
            <a:r>
              <a:rPr lang="en-US" sz="1600" kern="100" dirty="0">
                <a:latin typeface="+mj-lt"/>
                <a:ea typeface="Aptos" panose="020B0004020202020204" pitchFamily="34" charset="0"/>
                <a:cs typeface="Times New Roman" panose="02020603050405020304" pitchFamily="18" charset="0"/>
              </a:rPr>
              <a:t>to warrant concerns about IRB review.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14</a:t>
            </a:fld>
            <a:endParaRPr lang="en-US" dirty="0"/>
          </a:p>
        </p:txBody>
      </p:sp>
    </p:spTree>
    <p:extLst>
      <p:ext uri="{BB962C8B-B14F-4D97-AF65-F5344CB8AC3E}">
        <p14:creationId xmlns:p14="http://schemas.microsoft.com/office/powerpoint/2010/main" val="3622910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7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a:p>
            <a:pPr lvl="1">
              <a:buFont typeface="Courier New" panose="02070309020205020404" pitchFamily="49" charset="0"/>
              <a:buChar char="o"/>
            </a:pPr>
            <a:r>
              <a:rPr lang="en-US" dirty="0">
                <a:latin typeface="+mj-lt"/>
                <a:cs typeface="Times New Roman" panose="02020603050405020304" pitchFamily="18" charset="0"/>
              </a:rPr>
              <a:t>Imagine a proposal </a:t>
            </a:r>
            <a:r>
              <a:rPr lang="en-US" sz="1800" dirty="0">
                <a:effectLst/>
                <a:latin typeface="Arial" panose="020B0604020202020204" pitchFamily="34" charset="0"/>
                <a:ea typeface="Aptos" panose="020B0004020202020204" pitchFamily="34" charset="0"/>
              </a:rPr>
              <a:t>to use participant experience as a way of measuring whether IRBs do a good job of </a:t>
            </a:r>
            <a:r>
              <a:rPr lang="en-US" sz="1800" i="1" dirty="0">
                <a:effectLst/>
                <a:latin typeface="Arial" panose="020B0604020202020204" pitchFamily="34" charset="0"/>
                <a:ea typeface="Aptos" panose="020B0004020202020204" pitchFamily="34" charset="0"/>
              </a:rPr>
              <a:t>protecting </a:t>
            </a:r>
            <a:r>
              <a:rPr lang="en-US" sz="1800" dirty="0">
                <a:effectLst/>
                <a:latin typeface="Arial" panose="020B0604020202020204" pitchFamily="34" charset="0"/>
                <a:ea typeface="Aptos" panose="020B0004020202020204" pitchFamily="34" charset="0"/>
              </a:rPr>
              <a:t>participants</a:t>
            </a:r>
            <a:r>
              <a:rPr lang="en-US" sz="1800" dirty="0">
                <a:ea typeface="Aptos" panose="020B0004020202020204" pitchFamily="34" charset="0"/>
              </a:rPr>
              <a:t> from harms. </a:t>
            </a:r>
            <a:endParaRPr lang="en-US" sz="1800" dirty="0">
              <a:effectLst/>
              <a:latin typeface="Arial" panose="020B0604020202020204" pitchFamily="34" charset="0"/>
              <a:ea typeface="Aptos" panose="020B0004020202020204" pitchFamily="34" charset="0"/>
            </a:endParaRP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But no matter how </a:t>
            </a:r>
            <a:r>
              <a:rPr lang="en-US" sz="1800" b="1" i="1" kern="100" dirty="0">
                <a:latin typeface="+mj-lt"/>
                <a:ea typeface="Aptos" panose="020B0004020202020204" pitchFamily="34" charset="0"/>
                <a:cs typeface="Times New Roman" panose="02020603050405020304" pitchFamily="18" charset="0"/>
              </a:rPr>
              <a:t>good</a:t>
            </a:r>
            <a:r>
              <a:rPr lang="en-US" sz="1800" i="1" kern="100" dirty="0">
                <a:latin typeface="+mj-lt"/>
                <a:ea typeface="Aptos" panose="020B0004020202020204" pitchFamily="34" charset="0"/>
                <a:cs typeface="Times New Roman" panose="02020603050405020304" pitchFamily="18" charset="0"/>
              </a:rPr>
              <a:t> </a:t>
            </a:r>
            <a:r>
              <a:rPr lang="en-US" sz="1800" kern="100" dirty="0">
                <a:latin typeface="+mj-lt"/>
                <a:ea typeface="Aptos" panose="020B0004020202020204" pitchFamily="34" charset="0"/>
                <a:cs typeface="Times New Roman" panose="02020603050405020304" pitchFamily="18" charset="0"/>
              </a:rPr>
              <a:t>a job the IRB does, some participants may be harmed. </a:t>
            </a:r>
            <a:endParaRPr lang="en-US" sz="1600" kern="100" dirty="0">
              <a:latin typeface="+mj-lt"/>
              <a:ea typeface="Aptos" panose="020B0004020202020204" pitchFamily="34" charset="0"/>
              <a:cs typeface="Times New Roman" panose="02020603050405020304" pitchFamily="18" charset="0"/>
            </a:endParaRP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Further, no matter how </a:t>
            </a:r>
            <a:r>
              <a:rPr lang="en-US" sz="1800" b="1" i="1" kern="100" dirty="0">
                <a:latin typeface="+mj-lt"/>
                <a:ea typeface="Aptos" panose="020B0004020202020204" pitchFamily="34" charset="0"/>
                <a:cs typeface="Times New Roman" panose="02020603050405020304" pitchFamily="18" charset="0"/>
              </a:rPr>
              <a:t>bad </a:t>
            </a:r>
            <a:r>
              <a:rPr lang="en-US" sz="1800" kern="100" dirty="0">
                <a:latin typeface="+mj-lt"/>
                <a:ea typeface="Aptos" panose="020B0004020202020204" pitchFamily="34" charset="0"/>
                <a:cs typeface="Times New Roman" panose="02020603050405020304" pitchFamily="18" charset="0"/>
              </a:rPr>
              <a:t>a</a:t>
            </a:r>
            <a:r>
              <a:rPr lang="en-US" sz="1800" i="1" kern="100" dirty="0">
                <a:latin typeface="+mj-lt"/>
                <a:ea typeface="Aptos" panose="020B0004020202020204" pitchFamily="34" charset="0"/>
                <a:cs typeface="Times New Roman" panose="02020603050405020304" pitchFamily="18" charset="0"/>
              </a:rPr>
              <a:t> </a:t>
            </a:r>
            <a:r>
              <a:rPr lang="en-US" sz="1800" kern="100" dirty="0">
                <a:latin typeface="+mj-lt"/>
                <a:ea typeface="Aptos" panose="020B0004020202020204" pitchFamily="34" charset="0"/>
                <a:cs typeface="Times New Roman" panose="02020603050405020304" pitchFamily="18" charset="0"/>
              </a:rPr>
              <a:t>job the IRB does, </a:t>
            </a:r>
            <a:r>
              <a:rPr lang="en-US" sz="1800" b="1" i="1" kern="100" dirty="0">
                <a:latin typeface="+mj-lt"/>
                <a:ea typeface="Aptos" panose="020B0004020202020204" pitchFamily="34" charset="0"/>
                <a:cs typeface="Times New Roman" panose="02020603050405020304" pitchFamily="18" charset="0"/>
              </a:rPr>
              <a:t>no </a:t>
            </a:r>
            <a:r>
              <a:rPr lang="en-US" sz="1800" kern="100" dirty="0">
                <a:latin typeface="+mj-lt"/>
                <a:ea typeface="Aptos" panose="020B0004020202020204" pitchFamily="34" charset="0"/>
                <a:cs typeface="Times New Roman" panose="02020603050405020304" pitchFamily="18" charset="0"/>
              </a:rPr>
              <a:t>participants may be harmed.</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15</a:t>
            </a:fld>
            <a:endParaRPr lang="en-US" dirty="0"/>
          </a:p>
        </p:txBody>
      </p:sp>
    </p:spTree>
    <p:extLst>
      <p:ext uri="{BB962C8B-B14F-4D97-AF65-F5344CB8AC3E}">
        <p14:creationId xmlns:p14="http://schemas.microsoft.com/office/powerpoint/2010/main" val="736512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8</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p>
          <a:p>
            <a:pPr lvl="1">
              <a:buFont typeface="Courier New" panose="02070309020205020404" pitchFamily="49" charset="0"/>
              <a:buChar char="o"/>
            </a:pPr>
            <a:r>
              <a:rPr lang="en-US" dirty="0">
                <a:latin typeface="+mj-lt"/>
                <a:cs typeface="Times New Roman" panose="02020603050405020304" pitchFamily="18" charset="0"/>
              </a:rPr>
              <a:t>Imagine a proposal </a:t>
            </a:r>
            <a:r>
              <a:rPr lang="en-US" sz="1800" dirty="0">
                <a:effectLst/>
                <a:latin typeface="Arial" panose="020B0604020202020204" pitchFamily="34" charset="0"/>
                <a:ea typeface="Aptos" panose="020B0004020202020204" pitchFamily="34" charset="0"/>
              </a:rPr>
              <a:t>to use participant experience as a way of measuring whether IRBs do a good job of </a:t>
            </a:r>
            <a:r>
              <a:rPr lang="en-US" sz="1800" i="1" dirty="0">
                <a:effectLst/>
                <a:latin typeface="Arial" panose="020B0604020202020204" pitchFamily="34" charset="0"/>
                <a:ea typeface="Aptos" panose="020B0004020202020204" pitchFamily="34" charset="0"/>
              </a:rPr>
              <a:t>protecting </a:t>
            </a:r>
            <a:r>
              <a:rPr lang="en-US" sz="1800" dirty="0">
                <a:effectLst/>
                <a:latin typeface="Arial" panose="020B0604020202020204" pitchFamily="34" charset="0"/>
                <a:ea typeface="Aptos" panose="020B0004020202020204" pitchFamily="34" charset="0"/>
              </a:rPr>
              <a:t>participants</a:t>
            </a:r>
            <a:r>
              <a:rPr lang="en-US" sz="1800" dirty="0">
                <a:ea typeface="Aptos" panose="020B0004020202020204" pitchFamily="34" charset="0"/>
              </a:rPr>
              <a:t> from harms. </a:t>
            </a:r>
            <a:endParaRPr lang="en-US" sz="1800" dirty="0">
              <a:effectLst/>
              <a:latin typeface="Arial" panose="020B0604020202020204" pitchFamily="34" charset="0"/>
              <a:ea typeface="Aptos" panose="020B0004020202020204" pitchFamily="34" charset="0"/>
            </a:endParaRP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But no matter how </a:t>
            </a:r>
            <a:r>
              <a:rPr lang="en-US" sz="1800" b="1" i="1" kern="100" dirty="0">
                <a:latin typeface="+mj-lt"/>
                <a:ea typeface="Aptos" panose="020B0004020202020204" pitchFamily="34" charset="0"/>
                <a:cs typeface="Times New Roman" panose="02020603050405020304" pitchFamily="18" charset="0"/>
              </a:rPr>
              <a:t>good</a:t>
            </a:r>
            <a:r>
              <a:rPr lang="en-US" sz="1800" i="1" kern="100" dirty="0">
                <a:latin typeface="+mj-lt"/>
                <a:ea typeface="Aptos" panose="020B0004020202020204" pitchFamily="34" charset="0"/>
                <a:cs typeface="Times New Roman" panose="02020603050405020304" pitchFamily="18" charset="0"/>
              </a:rPr>
              <a:t> </a:t>
            </a:r>
            <a:r>
              <a:rPr lang="en-US" sz="1800" kern="100" dirty="0">
                <a:latin typeface="+mj-lt"/>
                <a:ea typeface="Aptos" panose="020B0004020202020204" pitchFamily="34" charset="0"/>
                <a:cs typeface="Times New Roman" panose="02020603050405020304" pitchFamily="18" charset="0"/>
              </a:rPr>
              <a:t>a job the IRB does, some participants may be harmed. </a:t>
            </a:r>
            <a:endParaRPr lang="en-US" sz="1600" kern="100" dirty="0">
              <a:latin typeface="+mj-lt"/>
              <a:ea typeface="Aptos" panose="020B0004020202020204" pitchFamily="34" charset="0"/>
              <a:cs typeface="Times New Roman" panose="02020603050405020304" pitchFamily="18" charset="0"/>
            </a:endParaRP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Further, no matter how </a:t>
            </a:r>
            <a:r>
              <a:rPr lang="en-US" sz="1800" b="1" i="1" kern="100" dirty="0">
                <a:latin typeface="+mj-lt"/>
                <a:ea typeface="Aptos" panose="020B0004020202020204" pitchFamily="34" charset="0"/>
                <a:cs typeface="Times New Roman" panose="02020603050405020304" pitchFamily="18" charset="0"/>
              </a:rPr>
              <a:t>bad </a:t>
            </a:r>
            <a:r>
              <a:rPr lang="en-US" sz="1800" kern="100" dirty="0">
                <a:latin typeface="+mj-lt"/>
                <a:ea typeface="Aptos" panose="020B0004020202020204" pitchFamily="34" charset="0"/>
                <a:cs typeface="Times New Roman" panose="02020603050405020304" pitchFamily="18" charset="0"/>
              </a:rPr>
              <a:t>a</a:t>
            </a:r>
            <a:r>
              <a:rPr lang="en-US" sz="1800" i="1" kern="100" dirty="0">
                <a:latin typeface="+mj-lt"/>
                <a:ea typeface="Aptos" panose="020B0004020202020204" pitchFamily="34" charset="0"/>
                <a:cs typeface="Times New Roman" panose="02020603050405020304" pitchFamily="18" charset="0"/>
              </a:rPr>
              <a:t> </a:t>
            </a:r>
            <a:r>
              <a:rPr lang="en-US" sz="1800" kern="100" dirty="0">
                <a:latin typeface="+mj-lt"/>
                <a:ea typeface="Aptos" panose="020B0004020202020204" pitchFamily="34" charset="0"/>
                <a:cs typeface="Times New Roman" panose="02020603050405020304" pitchFamily="18" charset="0"/>
              </a:rPr>
              <a:t>job the IRB does, </a:t>
            </a:r>
            <a:r>
              <a:rPr lang="en-US" sz="1800" b="1" i="1" kern="100" dirty="0">
                <a:latin typeface="+mj-lt"/>
                <a:ea typeface="Aptos" panose="020B0004020202020204" pitchFamily="34" charset="0"/>
                <a:cs typeface="Times New Roman" panose="02020603050405020304" pitchFamily="18" charset="0"/>
              </a:rPr>
              <a:t>no </a:t>
            </a:r>
            <a:r>
              <a:rPr lang="en-US" sz="1800" kern="100" dirty="0">
                <a:latin typeface="+mj-lt"/>
                <a:ea typeface="Aptos" panose="020B0004020202020204" pitchFamily="34" charset="0"/>
                <a:cs typeface="Times New Roman" panose="02020603050405020304" pitchFamily="18" charset="0"/>
              </a:rPr>
              <a:t>participants may be harmed.</a:t>
            </a:r>
          </a:p>
          <a:p>
            <a:pPr lvl="2">
              <a:buFont typeface="Wingdings" panose="05000000000000000000" pitchFamily="2" charset="2"/>
              <a:buChar char="§"/>
            </a:pPr>
            <a:r>
              <a:rPr lang="en-US" sz="1600" kern="100" dirty="0">
                <a:latin typeface="+mj-lt"/>
                <a:ea typeface="Aptos" panose="020B0004020202020204" pitchFamily="34" charset="0"/>
                <a:cs typeface="Times New Roman" panose="02020603050405020304" pitchFamily="18" charset="0"/>
              </a:rPr>
              <a:t>Relying on participant experience in this way is also likely to yield high </a:t>
            </a:r>
            <a:r>
              <a:rPr lang="en-US" sz="1600" i="1" kern="100" dirty="0">
                <a:latin typeface="+mj-lt"/>
                <a:ea typeface="Aptos" panose="020B0004020202020204" pitchFamily="34" charset="0"/>
                <a:cs typeface="Times New Roman" panose="02020603050405020304" pitchFamily="18" charset="0"/>
              </a:rPr>
              <a:t>false</a:t>
            </a:r>
            <a:r>
              <a:rPr lang="en-US" sz="1600" kern="100" dirty="0">
                <a:latin typeface="+mj-lt"/>
                <a:ea typeface="Aptos" panose="020B0004020202020204" pitchFamily="34" charset="0"/>
                <a:cs typeface="Times New Roman" panose="02020603050405020304" pitchFamily="18" charset="0"/>
              </a:rPr>
              <a:t> </a:t>
            </a:r>
            <a:r>
              <a:rPr lang="en-US" sz="1600" i="1" kern="100" dirty="0">
                <a:latin typeface="+mj-lt"/>
                <a:ea typeface="Aptos" panose="020B0004020202020204" pitchFamily="34" charset="0"/>
                <a:cs typeface="Times New Roman" panose="02020603050405020304" pitchFamily="18" charset="0"/>
              </a:rPr>
              <a:t>negative</a:t>
            </a:r>
            <a:r>
              <a:rPr lang="en-US" sz="1600" kern="100" dirty="0">
                <a:latin typeface="+mj-lt"/>
                <a:ea typeface="Aptos" panose="020B0004020202020204" pitchFamily="34" charset="0"/>
                <a:cs typeface="Times New Roman" panose="02020603050405020304" pitchFamily="18" charset="0"/>
              </a:rPr>
              <a:t> rates—failure to identify concerning events </a:t>
            </a:r>
            <a:r>
              <a:rPr lang="en-US" sz="1600" i="1" kern="100" dirty="0">
                <a:latin typeface="+mj-lt"/>
                <a:ea typeface="Aptos" panose="020B0004020202020204" pitchFamily="34" charset="0"/>
                <a:cs typeface="Times New Roman" panose="02020603050405020304" pitchFamily="18" charset="0"/>
              </a:rPr>
              <a:t>even when </a:t>
            </a:r>
            <a:r>
              <a:rPr lang="en-US" sz="1600" kern="100" dirty="0">
                <a:latin typeface="+mj-lt"/>
                <a:ea typeface="Aptos" panose="020B0004020202020204" pitchFamily="34" charset="0"/>
                <a:cs typeface="Times New Roman" panose="02020603050405020304" pitchFamily="18" charset="0"/>
              </a:rPr>
              <a:t>the quality of IRB review is low.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16</a:t>
            </a:fld>
            <a:endParaRPr lang="en-US" dirty="0"/>
          </a:p>
        </p:txBody>
      </p:sp>
    </p:spTree>
    <p:extLst>
      <p:ext uri="{BB962C8B-B14F-4D97-AF65-F5344CB8AC3E}">
        <p14:creationId xmlns:p14="http://schemas.microsoft.com/office/powerpoint/2010/main" val="313833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9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17</a:t>
            </a:fld>
            <a:endParaRPr lang="en-US" dirty="0"/>
          </a:p>
        </p:txBody>
      </p:sp>
    </p:spTree>
    <p:extLst>
      <p:ext uri="{BB962C8B-B14F-4D97-AF65-F5344CB8AC3E}">
        <p14:creationId xmlns:p14="http://schemas.microsoft.com/office/powerpoint/2010/main" val="1175013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10</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IRBs are enjoined with minimizing risks and ensuring a reasonable risk-benefit balance.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18</a:t>
            </a:fld>
            <a:endParaRPr lang="en-US" dirty="0"/>
          </a:p>
        </p:txBody>
      </p:sp>
    </p:spTree>
    <p:extLst>
      <p:ext uri="{BB962C8B-B14F-4D97-AF65-F5344CB8AC3E}">
        <p14:creationId xmlns:p14="http://schemas.microsoft.com/office/powerpoint/2010/main" val="1082558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11</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IRBs are enjoined with minimizing risks and ensuring a reasonable risk-benefit balance.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But risks are unable to be eliminated entirely from research; and risks are by their nature uncertain.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19</a:t>
            </a:fld>
            <a:endParaRPr lang="en-US" dirty="0"/>
          </a:p>
        </p:txBody>
      </p:sp>
    </p:spTree>
    <p:extLst>
      <p:ext uri="{BB962C8B-B14F-4D97-AF65-F5344CB8AC3E}">
        <p14:creationId xmlns:p14="http://schemas.microsoft.com/office/powerpoint/2010/main" val="420700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Understand the proposal to use participant experience as a measure of IRB quality</a:t>
            </a:r>
          </a:p>
          <a:p>
            <a:r>
              <a:rPr lang="en-US" dirty="0"/>
              <a:t>Raise a couple concerns for this project</a:t>
            </a:r>
          </a:p>
          <a:p>
            <a:r>
              <a:rPr lang="en-US" dirty="0"/>
              <a:t>Brief thoughts on nature/responsibilities of IRBs and alternative proposal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dirty="0"/>
              <a:t>  |  </a:t>
            </a:r>
            <a:fld id="{7C9F0B5D-E022-344B-ACB4-E810DE60D202}" type="slidenum">
              <a:rPr lang="en-US" smtClean="0"/>
              <a:pPr/>
              <a:t>2</a:t>
            </a:fld>
            <a:endParaRPr lang="en-US" dirty="0"/>
          </a:p>
        </p:txBody>
      </p:sp>
    </p:spTree>
    <p:extLst>
      <p:ext uri="{BB962C8B-B14F-4D97-AF65-F5344CB8AC3E}">
        <p14:creationId xmlns:p14="http://schemas.microsoft.com/office/powerpoint/2010/main" val="4196988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12</a:t>
            </a:r>
            <a:r>
              <a:rPr lang="en-US" sz="600" dirty="0"/>
              <a:t>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IRBs are enjoined with minimizing risks and ensuring a reasonable risk-benefit balance.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But risks are unable to be eliminated entirely from research; and risks are by their nature uncertain.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Whether risks eventuate in harms is often beyond the control of IRBs. Therefore, using participant experience concerning harms is not likely to be a reliable indicator of IRB quality.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20</a:t>
            </a:fld>
            <a:endParaRPr lang="en-US" dirty="0"/>
          </a:p>
        </p:txBody>
      </p:sp>
    </p:spTree>
    <p:extLst>
      <p:ext uri="{BB962C8B-B14F-4D97-AF65-F5344CB8AC3E}">
        <p14:creationId xmlns:p14="http://schemas.microsoft.com/office/powerpoint/2010/main" val="1310785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 </a:t>
            </a:r>
            <a:r>
              <a:rPr lang="en-US" sz="600" dirty="0">
                <a:solidFill>
                  <a:srgbClr val="004F6E"/>
                </a:solidFill>
              </a:rPr>
              <a:t>13</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a:p>
            <a:pPr>
              <a:spcBef>
                <a:spcPts val="4800"/>
              </a:spcBef>
            </a:pPr>
            <a:r>
              <a:rPr lang="en-US" sz="2200" kern="100" dirty="0">
                <a:latin typeface="+mj-lt"/>
                <a:ea typeface="Aptos" panose="020B0004020202020204" pitchFamily="34" charset="0"/>
                <a:cs typeface="Times New Roman" panose="02020603050405020304" pitchFamily="18" charset="0"/>
              </a:rPr>
              <a:t>This concern generalizes beyond risks/harms to other aspects of participant experience susceptible to contingency and chance.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21</a:t>
            </a:fld>
            <a:endParaRPr lang="en-US" dirty="0"/>
          </a:p>
        </p:txBody>
      </p:sp>
    </p:spTree>
    <p:extLst>
      <p:ext uri="{BB962C8B-B14F-4D97-AF65-F5344CB8AC3E}">
        <p14:creationId xmlns:p14="http://schemas.microsoft.com/office/powerpoint/2010/main" val="2319949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14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a:p>
            <a:pPr>
              <a:spcBef>
                <a:spcPts val="4800"/>
              </a:spcBef>
            </a:pPr>
            <a:r>
              <a:rPr lang="en-US" sz="2200" kern="100" dirty="0">
                <a:latin typeface="+mj-lt"/>
                <a:ea typeface="Aptos" panose="020B0004020202020204" pitchFamily="34" charset="0"/>
                <a:cs typeface="Times New Roman" panose="02020603050405020304" pitchFamily="18" charset="0"/>
              </a:rPr>
              <a:t>This concern generalizes beyond risks/harms to other aspects of participant experience susceptible to contingency and chance.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Once the IRB reviews a study, any number of chancy factors out in the world can impact participant experiences, for good or ill...</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22</a:t>
            </a:fld>
            <a:endParaRPr lang="en-US" dirty="0"/>
          </a:p>
        </p:txBody>
      </p:sp>
    </p:spTree>
    <p:extLst>
      <p:ext uri="{BB962C8B-B14F-4D97-AF65-F5344CB8AC3E}">
        <p14:creationId xmlns:p14="http://schemas.microsoft.com/office/powerpoint/2010/main" val="35479974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15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lnSpcReduction="10000"/>
          </a:bodyPr>
          <a:lstStyle/>
          <a:p>
            <a:r>
              <a:rPr lang="en-US" i="1" dirty="0"/>
              <a:t>First </a:t>
            </a:r>
            <a:r>
              <a:rPr lang="en-US" i="1" dirty="0">
                <a:latin typeface="+mj-lt"/>
              </a:rPr>
              <a:t>reason</a:t>
            </a:r>
            <a:r>
              <a:rPr lang="en-US" dirty="0">
                <a:latin typeface="+mj-lt"/>
              </a:rPr>
              <a:t>: </a:t>
            </a:r>
            <a:r>
              <a:rPr lang="en-US" dirty="0">
                <a:effectLst/>
                <a:latin typeface="+mj-lt"/>
                <a:ea typeface="Aptos" panose="020B0004020202020204" pitchFamily="34" charset="0"/>
                <a:cs typeface="Times New Roman" panose="02020603050405020304" pitchFamily="18" charset="0"/>
              </a:rPr>
              <a:t>Using participant experience as a guide to IRB quality will be unreliable in an important range of cases, due to the </a:t>
            </a:r>
            <a:r>
              <a:rPr lang="en-US" b="1" dirty="0">
                <a:effectLst/>
                <a:latin typeface="+mj-lt"/>
                <a:ea typeface="Aptos" panose="020B0004020202020204" pitchFamily="34" charset="0"/>
                <a:cs typeface="Times New Roman" panose="02020603050405020304" pitchFamily="18" charset="0"/>
              </a:rPr>
              <a:t>inherent</a:t>
            </a:r>
            <a:r>
              <a:rPr lang="en-US" dirty="0">
                <a:effectLst/>
                <a:latin typeface="+mj-lt"/>
                <a:ea typeface="Aptos" panose="020B0004020202020204" pitchFamily="34" charset="0"/>
                <a:cs typeface="Times New Roman" panose="02020603050405020304" pitchFamily="18" charset="0"/>
              </a:rPr>
              <a:t> </a:t>
            </a:r>
            <a:r>
              <a:rPr lang="en-US" b="1" dirty="0">
                <a:effectLst/>
                <a:latin typeface="+mj-lt"/>
                <a:ea typeface="Aptos" panose="020B0004020202020204" pitchFamily="34" charset="0"/>
                <a:cs typeface="Times New Roman" panose="02020603050405020304" pitchFamily="18" charset="0"/>
              </a:rPr>
              <a:t>gap</a:t>
            </a:r>
            <a:r>
              <a:rPr lang="en-US" dirty="0">
                <a:effectLst/>
                <a:latin typeface="+mj-lt"/>
                <a:ea typeface="Aptos" panose="020B0004020202020204" pitchFamily="34" charset="0"/>
                <a:cs typeface="Times New Roman" panose="02020603050405020304" pitchFamily="18" charset="0"/>
              </a:rPr>
              <a:t> between IRB review and what actually </a:t>
            </a:r>
            <a:r>
              <a:rPr lang="en-US" dirty="0">
                <a:latin typeface="+mj-lt"/>
                <a:ea typeface="Aptos" panose="020B0004020202020204" pitchFamily="34" charset="0"/>
                <a:cs typeface="Times New Roman" panose="02020603050405020304" pitchFamily="18" charset="0"/>
              </a:rPr>
              <a:t>transpires</a:t>
            </a:r>
            <a:r>
              <a:rPr lang="en-US" dirty="0">
                <a:effectLst/>
                <a:latin typeface="+mj-lt"/>
                <a:ea typeface="Aptos" panose="020B0004020202020204" pitchFamily="34" charset="0"/>
                <a:cs typeface="Times New Roman" panose="02020603050405020304" pitchFamily="18" charset="0"/>
              </a:rPr>
              <a:t> in studies. </a:t>
            </a:r>
            <a:endParaRPr lang="en-US" sz="2200" kern="100" dirty="0">
              <a:latin typeface="+mj-lt"/>
              <a:ea typeface="Aptos" panose="020B0004020202020204" pitchFamily="34" charset="0"/>
              <a:cs typeface="Times New Roman" panose="02020603050405020304" pitchFamily="18" charset="0"/>
            </a:endParaRPr>
          </a:p>
          <a:p>
            <a:pPr>
              <a:spcBef>
                <a:spcPts val="4800"/>
              </a:spcBef>
            </a:pPr>
            <a:r>
              <a:rPr lang="en-US" sz="2200" kern="100" dirty="0">
                <a:latin typeface="+mj-lt"/>
                <a:ea typeface="Aptos" panose="020B0004020202020204" pitchFamily="34" charset="0"/>
                <a:cs typeface="Times New Roman" panose="02020603050405020304" pitchFamily="18" charset="0"/>
              </a:rPr>
              <a:t>The explanation for this is built into the uncertain nature of risks and harms. </a:t>
            </a:r>
          </a:p>
          <a:p>
            <a:pPr>
              <a:spcBef>
                <a:spcPts val="4800"/>
              </a:spcBef>
            </a:pPr>
            <a:r>
              <a:rPr lang="en-US" sz="2200" kern="100" dirty="0">
                <a:latin typeface="+mj-lt"/>
                <a:ea typeface="Aptos" panose="020B0004020202020204" pitchFamily="34" charset="0"/>
                <a:cs typeface="Times New Roman" panose="02020603050405020304" pitchFamily="18" charset="0"/>
              </a:rPr>
              <a:t>This concern generalizes beyond risks/harms to other aspects of participant experience susceptible to contingency and chance.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Once the IRB reviews a study, any number of chancy factors out in the world can impact participant experiences, for good or ill </a:t>
            </a:r>
          </a:p>
          <a:p>
            <a:pPr lvl="1">
              <a:buFont typeface="Courier New" panose="02070309020205020404" pitchFamily="49" charset="0"/>
              <a:buChar char="o"/>
            </a:pPr>
            <a:r>
              <a:rPr lang="en-US" sz="1800" kern="100" dirty="0">
                <a:latin typeface="+mj-lt"/>
                <a:ea typeface="Aptos" panose="020B0004020202020204" pitchFamily="34" charset="0"/>
                <a:cs typeface="Times New Roman" panose="02020603050405020304" pitchFamily="18" charset="0"/>
              </a:rPr>
              <a:t>In ways that undermine the reliability of using participant experience as a reliable proxy for IRB quality in many cases.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23</a:t>
            </a:fld>
            <a:endParaRPr lang="en-US" dirty="0"/>
          </a:p>
        </p:txBody>
      </p:sp>
    </p:spTree>
    <p:extLst>
      <p:ext uri="{BB962C8B-B14F-4D97-AF65-F5344CB8AC3E}">
        <p14:creationId xmlns:p14="http://schemas.microsoft.com/office/powerpoint/2010/main" val="3501715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16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a:t>
            </a:r>
            <a:endParaRPr lang="en-US" dirty="0">
              <a:effectLst/>
              <a:latin typeface="Arial" panose="020B0604020202020204" pitchFamily="34" charset="0"/>
              <a:ea typeface="Aptos" panose="020B0004020202020204" pitchFamily="34"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24</a:t>
            </a:fld>
            <a:endParaRPr lang="en-US" dirty="0"/>
          </a:p>
        </p:txBody>
      </p:sp>
    </p:spTree>
    <p:extLst>
      <p:ext uri="{BB962C8B-B14F-4D97-AF65-F5344CB8AC3E}">
        <p14:creationId xmlns:p14="http://schemas.microsoft.com/office/powerpoint/2010/main" val="3573701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17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25</a:t>
            </a:fld>
            <a:endParaRPr lang="en-US" dirty="0"/>
          </a:p>
        </p:txBody>
      </p:sp>
    </p:spTree>
    <p:extLst>
      <p:ext uri="{BB962C8B-B14F-4D97-AF65-F5344CB8AC3E}">
        <p14:creationId xmlns:p14="http://schemas.microsoft.com/office/powerpoint/2010/main" val="3548476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18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endParaRPr lang="en-US" dirty="0">
              <a:effectLst/>
              <a:latin typeface="Arial" panose="020B0604020202020204" pitchFamily="34" charset="0"/>
              <a:ea typeface="Aptos" panose="020B0004020202020204" pitchFamily="34" charset="0"/>
            </a:endParaRPr>
          </a:p>
          <a:p>
            <a:pPr lvl="1">
              <a:buFont typeface="Courier New" panose="02070309020205020404" pitchFamily="49" charset="0"/>
              <a:buChar char="o"/>
            </a:pPr>
            <a:r>
              <a:rPr lang="en-US" kern="100" dirty="0">
                <a:ea typeface="Aptos" panose="020B0004020202020204" pitchFamily="34" charset="0"/>
                <a:cs typeface="Times New Roman" panose="02020603050405020304" pitchFamily="18" charset="0"/>
              </a:rPr>
              <a:t>Focus for now, in addition to IRBs, on the role of researchers</a:t>
            </a:r>
          </a:p>
          <a:p>
            <a:pPr lvl="1">
              <a:buFont typeface="Courier New" panose="02070309020205020404" pitchFamily="49" charset="0"/>
              <a:buChar char="o"/>
            </a:pPr>
            <a:r>
              <a:rPr lang="en-US" kern="100" dirty="0">
                <a:latin typeface="+mj-lt"/>
                <a:ea typeface="Aptos" panose="020B0004020202020204" pitchFamily="34" charset="0"/>
                <a:cs typeface="Times New Roman" panose="02020603050405020304" pitchFamily="18" charset="0"/>
              </a:rPr>
              <a:t>And on situations where a concern is identified—where something goes wrong, from a participant’s perspective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26</a:t>
            </a:fld>
            <a:endParaRPr lang="en-US" dirty="0"/>
          </a:p>
        </p:txBody>
      </p:sp>
    </p:spTree>
    <p:extLst>
      <p:ext uri="{BB962C8B-B14F-4D97-AF65-F5344CB8AC3E}">
        <p14:creationId xmlns:p14="http://schemas.microsoft.com/office/powerpoint/2010/main" val="10906196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19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27</a:t>
            </a:fld>
            <a:endParaRPr lang="en-US" dirty="0"/>
          </a:p>
        </p:txBody>
      </p:sp>
    </p:spTree>
    <p:extLst>
      <p:ext uri="{BB962C8B-B14F-4D97-AF65-F5344CB8AC3E}">
        <p14:creationId xmlns:p14="http://schemas.microsoft.com/office/powerpoint/2010/main" val="2450184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20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p>
          <a:p>
            <a:pPr lvl="1">
              <a:buFont typeface="Courier New" panose="02070309020205020404" pitchFamily="49" charset="0"/>
              <a:buChar char="o"/>
            </a:pPr>
            <a:r>
              <a:rPr lang="en-US" dirty="0">
                <a:ea typeface="Aptos" panose="020B0004020202020204" pitchFamily="34" charset="0"/>
              </a:rPr>
              <a:t>Division of labor in research ethics: With respect to the ethical conduct of research, IRB is responsible for certain things, researchers are responsible for other things.</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28</a:t>
            </a:fld>
            <a:endParaRPr lang="en-US" dirty="0"/>
          </a:p>
        </p:txBody>
      </p:sp>
    </p:spTree>
    <p:extLst>
      <p:ext uri="{BB962C8B-B14F-4D97-AF65-F5344CB8AC3E}">
        <p14:creationId xmlns:p14="http://schemas.microsoft.com/office/powerpoint/2010/main" val="2152357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21</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p>
          <a:p>
            <a:pPr lvl="1">
              <a:buFont typeface="Courier New" panose="02070309020205020404" pitchFamily="49" charset="0"/>
              <a:buChar char="o"/>
            </a:pPr>
            <a:r>
              <a:rPr lang="en-US" dirty="0">
                <a:ea typeface="Aptos" panose="020B0004020202020204" pitchFamily="34" charset="0"/>
              </a:rPr>
              <a:t>Division of labor in research ethics: With respect to the ethical conduct of research, IRB is responsible for certain things, researchers are responsible for other things.</a:t>
            </a:r>
          </a:p>
          <a:p>
            <a:pPr lvl="1">
              <a:buFont typeface="Courier New" panose="02070309020205020404" pitchFamily="49" charset="0"/>
              <a:buChar char="o"/>
            </a:pPr>
            <a:r>
              <a:rPr lang="en-US" dirty="0">
                <a:ea typeface="Aptos" panose="020B0004020202020204" pitchFamily="34" charset="0"/>
              </a:rPr>
              <a:t>What part of the division of labor has failed? May not be obvious from participant’s perspective. </a:t>
            </a:r>
            <a:endParaRPr lang="en-US" dirty="0">
              <a:effectLst/>
              <a:latin typeface="Arial" panose="020B0604020202020204" pitchFamily="34" charset="0"/>
              <a:ea typeface="Aptos" panose="020B0004020202020204" pitchFamily="34"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29</a:t>
            </a:fld>
            <a:endParaRPr lang="en-US" dirty="0"/>
          </a:p>
        </p:txBody>
      </p:sp>
    </p:spTree>
    <p:extLst>
      <p:ext uri="{BB962C8B-B14F-4D97-AF65-F5344CB8AC3E}">
        <p14:creationId xmlns:p14="http://schemas.microsoft.com/office/powerpoint/2010/main" val="265081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Understanding the proposal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What role, if any, should participant experiences play in evaluating the quality of IRB review?</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a:t>
            </a:fld>
            <a:endParaRPr lang="en-US" dirty="0"/>
          </a:p>
        </p:txBody>
      </p:sp>
    </p:spTree>
    <p:extLst>
      <p:ext uri="{BB962C8B-B14F-4D97-AF65-F5344CB8AC3E}">
        <p14:creationId xmlns:p14="http://schemas.microsoft.com/office/powerpoint/2010/main" val="29438867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22</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endParaRPr lang="en-US" dirty="0">
              <a:ea typeface="Aptos" panose="020B0004020202020204" pitchFamily="34" charset="0"/>
            </a:endParaRPr>
          </a:p>
          <a:p>
            <a:r>
              <a:rPr lang="en-US" dirty="0">
                <a:effectLst/>
                <a:latin typeface="Arial" panose="020B0604020202020204" pitchFamily="34" charset="0"/>
                <a:ea typeface="Aptos" panose="020B0004020202020204" pitchFamily="34" charset="0"/>
              </a:rPr>
              <a:t>For example, consider a participant who has a negative experience during informed consent (IC).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30</a:t>
            </a:fld>
            <a:endParaRPr lang="en-US" dirty="0"/>
          </a:p>
        </p:txBody>
      </p:sp>
    </p:spTree>
    <p:extLst>
      <p:ext uri="{BB962C8B-B14F-4D97-AF65-F5344CB8AC3E}">
        <p14:creationId xmlns:p14="http://schemas.microsoft.com/office/powerpoint/2010/main" val="1942374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23</a:t>
            </a:r>
            <a:r>
              <a:rPr lang="en-US" dirty="0">
                <a:solidFill>
                  <a:srgbClr val="004F6E"/>
                </a:solidFill>
              </a:rPr>
              <a:t>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endParaRPr lang="en-US" dirty="0">
              <a:ea typeface="Aptos" panose="020B0004020202020204" pitchFamily="34" charset="0"/>
            </a:endParaRPr>
          </a:p>
          <a:p>
            <a:r>
              <a:rPr lang="en-US" dirty="0">
                <a:effectLst/>
                <a:latin typeface="Arial" panose="020B0604020202020204" pitchFamily="34" charset="0"/>
                <a:ea typeface="Aptos" panose="020B0004020202020204" pitchFamily="34" charset="0"/>
              </a:rPr>
              <a:t>For example, consider a participant who has a negative experience during informed consent (IC). </a:t>
            </a:r>
          </a:p>
          <a:p>
            <a:pPr lvl="1">
              <a:buFont typeface="Courier New" panose="02070309020205020404" pitchFamily="49" charset="0"/>
              <a:buChar char="o"/>
            </a:pPr>
            <a:r>
              <a:rPr lang="en-US" dirty="0">
                <a:ea typeface="Aptos" panose="020B0004020202020204" pitchFamily="34" charset="0"/>
              </a:rPr>
              <a:t>Challenge is that IC mixes together, in ways not always easily separated, the responsibilities of the IRB and the responsibilities of researchers.</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31</a:t>
            </a:fld>
            <a:endParaRPr lang="en-US" dirty="0"/>
          </a:p>
        </p:txBody>
      </p:sp>
    </p:spTree>
    <p:extLst>
      <p:ext uri="{BB962C8B-B14F-4D97-AF65-F5344CB8AC3E}">
        <p14:creationId xmlns:p14="http://schemas.microsoft.com/office/powerpoint/2010/main" val="525366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24</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lnSpcReduction="10000"/>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endParaRPr lang="en-US" dirty="0">
              <a:ea typeface="Aptos" panose="020B0004020202020204" pitchFamily="34" charset="0"/>
            </a:endParaRPr>
          </a:p>
          <a:p>
            <a:r>
              <a:rPr lang="en-US" dirty="0">
                <a:effectLst/>
                <a:latin typeface="Arial" panose="020B0604020202020204" pitchFamily="34" charset="0"/>
                <a:ea typeface="Aptos" panose="020B0004020202020204" pitchFamily="34" charset="0"/>
              </a:rPr>
              <a:t>For example, consider a participant who has a negative experience during informed consent (IC). </a:t>
            </a:r>
          </a:p>
          <a:p>
            <a:pPr lvl="1">
              <a:buFont typeface="Courier New" panose="02070309020205020404" pitchFamily="49" charset="0"/>
              <a:buChar char="o"/>
            </a:pPr>
            <a:r>
              <a:rPr lang="en-US" dirty="0">
                <a:ea typeface="Aptos" panose="020B0004020202020204" pitchFamily="34" charset="0"/>
              </a:rPr>
              <a:t>Challenge is that IC mixes together, in ways not always easily separated, the responsibilities of the IRB and the responsibilities of researchers</a:t>
            </a:r>
          </a:p>
          <a:p>
            <a:pPr lvl="2">
              <a:buFont typeface="Wingdings" panose="05000000000000000000" pitchFamily="2" charset="2"/>
              <a:buChar char="§"/>
            </a:pPr>
            <a:r>
              <a:rPr lang="en-US" dirty="0">
                <a:ea typeface="Aptos" panose="020B0004020202020204" pitchFamily="34" charset="0"/>
              </a:rPr>
              <a:t>IRB is responsible for reviewing IC form and ensuring its adequacy, but researcher is responsible for explaining contents of form, engaging in a discussion of the study, answering questions, and so on.  </a:t>
            </a:r>
            <a:endParaRPr lang="en-US" dirty="0">
              <a:effectLst/>
              <a:latin typeface="Arial" panose="020B0604020202020204" pitchFamily="34" charset="0"/>
              <a:ea typeface="Aptos" panose="020B0004020202020204" pitchFamily="34"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32</a:t>
            </a:fld>
            <a:endParaRPr lang="en-US" dirty="0"/>
          </a:p>
        </p:txBody>
      </p:sp>
    </p:spTree>
    <p:extLst>
      <p:ext uri="{BB962C8B-B14F-4D97-AF65-F5344CB8AC3E}">
        <p14:creationId xmlns:p14="http://schemas.microsoft.com/office/powerpoint/2010/main" val="21419881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solidFill>
                  <a:srgbClr val="004F6E"/>
                </a:solidFill>
              </a:rPr>
              <a:t> 25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endParaRPr lang="en-US" dirty="0">
              <a:ea typeface="Aptos" panose="020B0004020202020204" pitchFamily="34" charset="0"/>
            </a:endParaRPr>
          </a:p>
          <a:p>
            <a:r>
              <a:rPr lang="en-US" dirty="0">
                <a:effectLst/>
                <a:latin typeface="Arial" panose="020B0604020202020204" pitchFamily="34" charset="0"/>
                <a:ea typeface="Aptos" panose="020B0004020202020204" pitchFamily="34" charset="0"/>
              </a:rPr>
              <a:t>For example, consider a participant who has a negative experience during informed consent (IC). </a:t>
            </a:r>
          </a:p>
          <a:p>
            <a:pPr lvl="1">
              <a:buFont typeface="Courier New" panose="02070309020205020404" pitchFamily="49" charset="0"/>
              <a:buChar char="o"/>
            </a:pPr>
            <a:r>
              <a:rPr lang="en-US" dirty="0">
                <a:ea typeface="Aptos" panose="020B0004020202020204" pitchFamily="34" charset="0"/>
              </a:rPr>
              <a:t>Challenge is that IC mixes together, in ways not always easily separated, the responsibilities of the IRB and the responsibilities of researchers</a:t>
            </a:r>
          </a:p>
          <a:p>
            <a:pPr lvl="1">
              <a:buFont typeface="Courier New" panose="02070309020205020404" pitchFamily="49" charset="0"/>
              <a:buChar char="o"/>
            </a:pPr>
            <a:r>
              <a:rPr lang="en-US" dirty="0">
                <a:effectLst/>
                <a:latin typeface="Arial" panose="020B0604020202020204" pitchFamily="34" charset="0"/>
                <a:ea typeface="Aptos" panose="020B0004020202020204" pitchFamily="34" charset="0"/>
              </a:rPr>
              <a:t>Participant concern </a:t>
            </a:r>
            <a:r>
              <a:rPr lang="en-US" dirty="0">
                <a:ea typeface="Aptos" panose="020B0004020202020204" pitchFamily="34" charset="0"/>
              </a:rPr>
              <a:t>with informed consent could be based on deficiency with form, or deficiency with consent discussion.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33</a:t>
            </a:fld>
            <a:endParaRPr lang="en-US" dirty="0"/>
          </a:p>
        </p:txBody>
      </p:sp>
    </p:spTree>
    <p:extLst>
      <p:ext uri="{BB962C8B-B14F-4D97-AF65-F5344CB8AC3E}">
        <p14:creationId xmlns:p14="http://schemas.microsoft.com/office/powerpoint/2010/main" val="26082853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a:t>
            </a:r>
            <a:r>
              <a:rPr lang="en-US" sz="600" dirty="0"/>
              <a:t> </a:t>
            </a:r>
            <a:r>
              <a:rPr lang="en-US" sz="600" dirty="0">
                <a:solidFill>
                  <a:srgbClr val="004F6E"/>
                </a:solidFill>
              </a:rPr>
              <a:t>26</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fontScale="92500" lnSpcReduction="10000"/>
          </a:bodyPr>
          <a:lstStyle/>
          <a:p>
            <a:r>
              <a:rPr lang="en-US" i="1" kern="100" dirty="0">
                <a:latin typeface="+mj-lt"/>
                <a:ea typeface="Aptos" panose="020B0004020202020204" pitchFamily="34" charset="0"/>
                <a:cs typeface="Times New Roman" panose="02020603050405020304" pitchFamily="18" charset="0"/>
              </a:rPr>
              <a:t>Second reason: </a:t>
            </a:r>
            <a:r>
              <a:rPr lang="en-US" dirty="0">
                <a:effectLst/>
                <a:latin typeface="Arial" panose="020B0604020202020204" pitchFamily="34" charset="0"/>
                <a:ea typeface="Aptos" panose="020B0004020202020204" pitchFamily="34" charset="0"/>
              </a:rPr>
              <a:t>For participant experience to be a reliable guide to the quality of IRB review, participants must be attuned to the responsibilities of the IRB </a:t>
            </a:r>
            <a:r>
              <a:rPr lang="en-US" b="1" i="1" dirty="0">
                <a:effectLst/>
                <a:latin typeface="Arial" panose="020B0604020202020204" pitchFamily="34" charset="0"/>
                <a:ea typeface="Aptos" panose="020B0004020202020204" pitchFamily="34" charset="0"/>
              </a:rPr>
              <a:t>versus</a:t>
            </a:r>
            <a:r>
              <a:rPr lang="en-US" dirty="0">
                <a:effectLst/>
                <a:latin typeface="Arial" panose="020B0604020202020204" pitchFamily="34" charset="0"/>
                <a:ea typeface="Aptos" panose="020B0004020202020204" pitchFamily="34" charset="0"/>
              </a:rPr>
              <a:t> the responsibilities of other relevant </a:t>
            </a:r>
            <a:r>
              <a:rPr lang="en-US" dirty="0">
                <a:ea typeface="Aptos" panose="020B0004020202020204" pitchFamily="34" charset="0"/>
              </a:rPr>
              <a:t>parties</a:t>
            </a:r>
            <a:r>
              <a:rPr lang="en-US" dirty="0">
                <a:effectLst/>
                <a:latin typeface="Arial" panose="020B0604020202020204" pitchFamily="34" charset="0"/>
                <a:ea typeface="Aptos" panose="020B0004020202020204" pitchFamily="34" charset="0"/>
              </a:rPr>
              <a:t>.</a:t>
            </a:r>
          </a:p>
          <a:p>
            <a:r>
              <a:rPr lang="en-US" dirty="0">
                <a:effectLst/>
                <a:latin typeface="Arial" panose="020B0604020202020204" pitchFamily="34" charset="0"/>
                <a:ea typeface="Aptos" panose="020B0004020202020204" pitchFamily="34" charset="0"/>
              </a:rPr>
              <a:t>May often be difficult to differentiate whether the responsibility for what has gone wrong is attributable to researchers, or to the IRB.</a:t>
            </a:r>
            <a:endParaRPr lang="en-US" dirty="0">
              <a:ea typeface="Aptos" panose="020B0004020202020204" pitchFamily="34" charset="0"/>
            </a:endParaRPr>
          </a:p>
          <a:p>
            <a:r>
              <a:rPr lang="en-US" dirty="0">
                <a:effectLst/>
                <a:latin typeface="Arial" panose="020B0604020202020204" pitchFamily="34" charset="0"/>
                <a:ea typeface="Aptos" panose="020B0004020202020204" pitchFamily="34" charset="0"/>
              </a:rPr>
              <a:t>For example, consider a participant who has a negative experience during informed consent (IC). </a:t>
            </a:r>
          </a:p>
          <a:p>
            <a:pPr lvl="1">
              <a:buFont typeface="Courier New" panose="02070309020205020404" pitchFamily="49" charset="0"/>
              <a:buChar char="o"/>
            </a:pPr>
            <a:r>
              <a:rPr lang="en-US" dirty="0">
                <a:ea typeface="Aptos" panose="020B0004020202020204" pitchFamily="34" charset="0"/>
              </a:rPr>
              <a:t>Challenge is that IC mixes together, in ways not always easily separated, the responsibilities of the IRB and the responsibilities of researchers</a:t>
            </a:r>
          </a:p>
          <a:p>
            <a:pPr lvl="1">
              <a:buFont typeface="Courier New" panose="02070309020205020404" pitchFamily="49" charset="0"/>
              <a:buChar char="o"/>
            </a:pPr>
            <a:r>
              <a:rPr lang="en-US" dirty="0">
                <a:effectLst/>
                <a:latin typeface="Arial" panose="020B0604020202020204" pitchFamily="34" charset="0"/>
                <a:ea typeface="Aptos" panose="020B0004020202020204" pitchFamily="34" charset="0"/>
              </a:rPr>
              <a:t>Participant concern </a:t>
            </a:r>
            <a:r>
              <a:rPr lang="en-US" dirty="0">
                <a:ea typeface="Aptos" panose="020B0004020202020204" pitchFamily="34" charset="0"/>
              </a:rPr>
              <a:t>with informed consent could be based on deficiency with form, or deficiency with consent discussion. </a:t>
            </a:r>
          </a:p>
          <a:p>
            <a:pPr lvl="2">
              <a:buFont typeface="Wingdings" panose="05000000000000000000" pitchFamily="2" charset="2"/>
              <a:buChar char="§"/>
            </a:pPr>
            <a:r>
              <a:rPr lang="en-US" dirty="0">
                <a:effectLst/>
                <a:latin typeface="Arial" panose="020B0604020202020204" pitchFamily="34" charset="0"/>
                <a:ea typeface="Aptos" panose="020B0004020202020204" pitchFamily="34" charset="0"/>
              </a:rPr>
              <a:t>Further, some deficiencies with </a:t>
            </a:r>
            <a:r>
              <a:rPr lang="en-US" i="1" dirty="0">
                <a:effectLst/>
                <a:latin typeface="Arial" panose="020B0604020202020204" pitchFamily="34" charset="0"/>
                <a:ea typeface="Aptos" panose="020B0004020202020204" pitchFamily="34" charset="0"/>
              </a:rPr>
              <a:t>discussion</a:t>
            </a:r>
            <a:r>
              <a:rPr lang="en-US" dirty="0">
                <a:effectLst/>
                <a:latin typeface="Arial" panose="020B0604020202020204" pitchFamily="34" charset="0"/>
                <a:ea typeface="Aptos" panose="020B0004020202020204" pitchFamily="34" charset="0"/>
              </a:rPr>
              <a:t> can be due to deficiencies with </a:t>
            </a:r>
            <a:r>
              <a:rPr lang="en-US" i="1" dirty="0">
                <a:effectLst/>
                <a:latin typeface="Arial" panose="020B0604020202020204" pitchFamily="34" charset="0"/>
                <a:ea typeface="Aptos" panose="020B0004020202020204" pitchFamily="34" charset="0"/>
              </a:rPr>
              <a:t>form</a:t>
            </a:r>
            <a:r>
              <a:rPr lang="en-US" dirty="0">
                <a:effectLst/>
                <a:latin typeface="Arial" panose="020B0604020202020204" pitchFamily="34" charset="0"/>
                <a:ea typeface="Aptos" panose="020B0004020202020204" pitchFamily="34" charset="0"/>
              </a:rPr>
              <a:t>, but some may just be due to failure on part of researcher to communicate clearly, respectfully, and so on.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34</a:t>
            </a:fld>
            <a:endParaRPr lang="en-US" dirty="0"/>
          </a:p>
        </p:txBody>
      </p:sp>
    </p:spTree>
    <p:extLst>
      <p:ext uri="{BB962C8B-B14F-4D97-AF65-F5344CB8AC3E}">
        <p14:creationId xmlns:p14="http://schemas.microsoft.com/office/powerpoint/2010/main" val="1330812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Summing up the concerns…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35</a:t>
            </a:fld>
            <a:endParaRPr lang="en-US" dirty="0"/>
          </a:p>
        </p:txBody>
      </p:sp>
    </p:spTree>
    <p:extLst>
      <p:ext uri="{BB962C8B-B14F-4D97-AF65-F5344CB8AC3E}">
        <p14:creationId xmlns:p14="http://schemas.microsoft.com/office/powerpoint/2010/main" val="14556207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Summing up the concerns</a:t>
            </a:r>
            <a:r>
              <a:rPr lang="en-US" sz="600" dirty="0"/>
              <a:t> </a:t>
            </a:r>
            <a:r>
              <a:rPr lang="en-US" sz="600" dirty="0">
                <a:solidFill>
                  <a:srgbClr val="004F6E"/>
                </a:solidFill>
              </a:rPr>
              <a:t>2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a typeface="Aptos" panose="020B0004020202020204" pitchFamily="34" charset="0"/>
              </a:rPr>
              <a:t>I am </a:t>
            </a:r>
            <a:r>
              <a:rPr lang="en-US" i="1" dirty="0">
                <a:ea typeface="Aptos" panose="020B0004020202020204" pitchFamily="34" charset="0"/>
              </a:rPr>
              <a:t>not</a:t>
            </a:r>
            <a:r>
              <a:rPr lang="en-US" dirty="0">
                <a:ea typeface="Aptos" panose="020B0004020202020204" pitchFamily="34" charset="0"/>
              </a:rPr>
              <a:t> saying that it’s hopeless or impossible to design methods that let us use participant experience as a marker for IRB quality in certain domains.</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36</a:t>
            </a:fld>
            <a:endParaRPr lang="en-US" dirty="0"/>
          </a:p>
        </p:txBody>
      </p:sp>
    </p:spTree>
    <p:extLst>
      <p:ext uri="{BB962C8B-B14F-4D97-AF65-F5344CB8AC3E}">
        <p14:creationId xmlns:p14="http://schemas.microsoft.com/office/powerpoint/2010/main" val="18687733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Summing up the concerns</a:t>
            </a:r>
            <a:r>
              <a:rPr lang="en-US" sz="600" dirty="0"/>
              <a:t> </a:t>
            </a:r>
            <a:r>
              <a:rPr lang="en-US" sz="600" dirty="0">
                <a:solidFill>
                  <a:srgbClr val="004F6E"/>
                </a:solidFill>
              </a:rPr>
              <a:t>3</a:t>
            </a:r>
            <a:r>
              <a:rPr lang="en-US" sz="600" dirty="0"/>
              <a:t>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a typeface="Aptos" panose="020B0004020202020204" pitchFamily="34" charset="0"/>
              </a:rPr>
              <a:t>I am </a:t>
            </a:r>
            <a:r>
              <a:rPr lang="en-US" i="1" dirty="0">
                <a:ea typeface="Aptos" panose="020B0004020202020204" pitchFamily="34" charset="0"/>
              </a:rPr>
              <a:t>not</a:t>
            </a:r>
            <a:r>
              <a:rPr lang="en-US" dirty="0">
                <a:ea typeface="Aptos" panose="020B0004020202020204" pitchFamily="34" charset="0"/>
              </a:rPr>
              <a:t> saying that it’s hopeless or impossible to design methods that let us use participant experience as a marker for IRB quality in certain domains.</a:t>
            </a:r>
          </a:p>
          <a:p>
            <a:r>
              <a:rPr lang="en-US" kern="100" dirty="0">
                <a:effectLst/>
                <a:latin typeface="Arial" panose="020B0604020202020204" pitchFamily="34" charset="0"/>
                <a:ea typeface="Aptos" panose="020B0004020202020204" pitchFamily="34" charset="0"/>
                <a:cs typeface="Times New Roman" panose="02020603050405020304" pitchFamily="18" charset="0"/>
              </a:rPr>
              <a:t>I </a:t>
            </a:r>
            <a:r>
              <a:rPr lang="en-US" i="1" kern="100" dirty="0">
                <a:effectLst/>
                <a:latin typeface="Arial" panose="020B0604020202020204" pitchFamily="34" charset="0"/>
                <a:ea typeface="Aptos" panose="020B0004020202020204" pitchFamily="34" charset="0"/>
                <a:cs typeface="Times New Roman" panose="02020603050405020304" pitchFamily="18" charset="0"/>
              </a:rPr>
              <a:t>am</a:t>
            </a:r>
            <a:r>
              <a:rPr lang="en-US" kern="100" dirty="0">
                <a:effectLst/>
                <a:latin typeface="Arial" panose="020B0604020202020204" pitchFamily="34" charset="0"/>
                <a:ea typeface="Aptos" panose="020B0004020202020204" pitchFamily="34" charset="0"/>
                <a:cs typeface="Times New Roman" panose="02020603050405020304" pitchFamily="18" charset="0"/>
              </a:rPr>
              <a:t> saying that such efforts will require us to be precise and fine-grained about the aspects of IRB review that we wish to evaluate, to make sure we capture elements that the IRB is truly responsible for. </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37</a:t>
            </a:fld>
            <a:endParaRPr lang="en-US" dirty="0"/>
          </a:p>
        </p:txBody>
      </p:sp>
    </p:spTree>
    <p:extLst>
      <p:ext uri="{BB962C8B-B14F-4D97-AF65-F5344CB8AC3E}">
        <p14:creationId xmlns:p14="http://schemas.microsoft.com/office/powerpoint/2010/main" val="4043582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Summing up the concerns</a:t>
            </a:r>
            <a:r>
              <a:rPr lang="en-US" sz="600" dirty="0"/>
              <a:t> </a:t>
            </a:r>
            <a:r>
              <a:rPr lang="en-US" sz="600" dirty="0">
                <a:solidFill>
                  <a:srgbClr val="004F6E"/>
                </a:solidFill>
              </a:rPr>
              <a:t>4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a typeface="Aptos" panose="020B0004020202020204" pitchFamily="34" charset="0"/>
              </a:rPr>
              <a:t>I am </a:t>
            </a:r>
            <a:r>
              <a:rPr lang="en-US" i="1" dirty="0">
                <a:ea typeface="Aptos" panose="020B0004020202020204" pitchFamily="34" charset="0"/>
              </a:rPr>
              <a:t>not</a:t>
            </a:r>
            <a:r>
              <a:rPr lang="en-US" dirty="0">
                <a:ea typeface="Aptos" panose="020B0004020202020204" pitchFamily="34" charset="0"/>
              </a:rPr>
              <a:t> saying that it’s hopeless or impossible to design methods that let us use participant experience as a marker for IRB quality in certain domains.</a:t>
            </a:r>
          </a:p>
          <a:p>
            <a:r>
              <a:rPr lang="en-US" kern="100" dirty="0">
                <a:effectLst/>
                <a:latin typeface="Arial" panose="020B0604020202020204" pitchFamily="34" charset="0"/>
                <a:ea typeface="Aptos" panose="020B0004020202020204" pitchFamily="34" charset="0"/>
                <a:cs typeface="Times New Roman" panose="02020603050405020304" pitchFamily="18" charset="0"/>
              </a:rPr>
              <a:t>I </a:t>
            </a:r>
            <a:r>
              <a:rPr lang="en-US" i="1" kern="100" dirty="0">
                <a:effectLst/>
                <a:latin typeface="Arial" panose="020B0604020202020204" pitchFamily="34" charset="0"/>
                <a:ea typeface="Aptos" panose="020B0004020202020204" pitchFamily="34" charset="0"/>
                <a:cs typeface="Times New Roman" panose="02020603050405020304" pitchFamily="18" charset="0"/>
              </a:rPr>
              <a:t>am</a:t>
            </a:r>
            <a:r>
              <a:rPr lang="en-US" kern="100" dirty="0">
                <a:effectLst/>
                <a:latin typeface="Arial" panose="020B0604020202020204" pitchFamily="34" charset="0"/>
                <a:ea typeface="Aptos" panose="020B0004020202020204" pitchFamily="34" charset="0"/>
                <a:cs typeface="Times New Roman" panose="02020603050405020304" pitchFamily="18" charset="0"/>
              </a:rPr>
              <a:t> saying that such efforts will require us to be precise and fine-grained about the aspects of IRB review that we wish to evaluate, to make sure we capture elements that the IRB is truly responsible for.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lvl="1">
              <a:buFont typeface="Courier New" panose="02070309020205020404" pitchFamily="49" charset="0"/>
              <a:buChar char="o"/>
            </a:pPr>
            <a:r>
              <a:rPr lang="en-US" kern="100" dirty="0">
                <a:ea typeface="Aptos" panose="020B0004020202020204" pitchFamily="34" charset="0"/>
                <a:cs typeface="Times New Roman" panose="02020603050405020304" pitchFamily="18" charset="0"/>
              </a:rPr>
              <a:t>And that, in many domains, we will </a:t>
            </a:r>
            <a:r>
              <a:rPr lang="en-US" kern="100" dirty="0">
                <a:effectLst/>
                <a:latin typeface="Arial" panose="020B0604020202020204" pitchFamily="34" charset="0"/>
                <a:ea typeface="Aptos" panose="020B0004020202020204" pitchFamily="34" charset="0"/>
                <a:cs typeface="Times New Roman" panose="02020603050405020304" pitchFamily="18" charset="0"/>
              </a:rPr>
              <a:t>need to find a way to control for </a:t>
            </a:r>
            <a:r>
              <a:rPr lang="en-US" kern="100" dirty="0">
                <a:ea typeface="Aptos" panose="020B0004020202020204" pitchFamily="34" charset="0"/>
                <a:cs typeface="Times New Roman" panose="02020603050405020304" pitchFamily="18" charset="0"/>
              </a:rPr>
              <a:t>various</a:t>
            </a:r>
            <a:r>
              <a:rPr lang="en-US" kern="100" dirty="0">
                <a:effectLst/>
                <a:latin typeface="Arial" panose="020B0604020202020204" pitchFamily="34" charset="0"/>
                <a:ea typeface="Aptos" panose="020B0004020202020204" pitchFamily="34" charset="0"/>
                <a:cs typeface="Times New Roman" panose="02020603050405020304" pitchFamily="18" charset="0"/>
              </a:rPr>
              <a:t> possible confounders, given the messy gap between IRB review and what actually </a:t>
            </a:r>
            <a:r>
              <a:rPr lang="en-US" kern="100" dirty="0">
                <a:ea typeface="Aptos" panose="020B0004020202020204" pitchFamily="34" charset="0"/>
                <a:cs typeface="Times New Roman" panose="02020603050405020304" pitchFamily="18" charset="0"/>
              </a:rPr>
              <a:t>transpires</a:t>
            </a:r>
            <a:r>
              <a:rPr lang="en-US" kern="100" dirty="0">
                <a:effectLst/>
                <a:latin typeface="Arial" panose="020B0604020202020204" pitchFamily="34" charset="0"/>
                <a:ea typeface="Aptos" panose="020B0004020202020204" pitchFamily="34" charset="0"/>
                <a:cs typeface="Times New Roman" panose="02020603050405020304" pitchFamily="18" charset="0"/>
              </a:rPr>
              <a:t> in studies, the difficulty with differentiating stakeholder responsibilities, and so on.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38</a:t>
            </a:fld>
            <a:endParaRPr lang="en-US" dirty="0"/>
          </a:p>
        </p:txBody>
      </p:sp>
    </p:spTree>
    <p:extLst>
      <p:ext uri="{BB962C8B-B14F-4D97-AF65-F5344CB8AC3E}">
        <p14:creationId xmlns:p14="http://schemas.microsoft.com/office/powerpoint/2010/main" val="35059240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39</a:t>
            </a:fld>
            <a:endParaRPr lang="en-US" dirty="0"/>
          </a:p>
        </p:txBody>
      </p:sp>
    </p:spTree>
    <p:extLst>
      <p:ext uri="{BB962C8B-B14F-4D97-AF65-F5344CB8AC3E}">
        <p14:creationId xmlns:p14="http://schemas.microsoft.com/office/powerpoint/2010/main" val="2639486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Understanding the proposal</a:t>
            </a:r>
            <a:r>
              <a:rPr lang="en-US" sz="600" dirty="0">
                <a:solidFill>
                  <a:srgbClr val="004F6E"/>
                </a:solidFill>
              </a:rPr>
              <a:t> 2</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What role, if any, should participant experiences play in evaluating the quality of IRB review?</a:t>
            </a:r>
          </a:p>
          <a:p>
            <a:pPr lvl="1">
              <a:buFont typeface="Courier New" panose="02070309020205020404" pitchFamily="49" charset="0"/>
              <a:buChar char="o"/>
            </a:pPr>
            <a:r>
              <a:rPr lang="en-US" dirty="0"/>
              <a:t>Participant evaluations of IRB = made on basis of participant experiences in studies</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a:t>
            </a:fld>
            <a:endParaRPr lang="en-US" dirty="0"/>
          </a:p>
        </p:txBody>
      </p:sp>
    </p:spTree>
    <p:extLst>
      <p:ext uri="{BB962C8B-B14F-4D97-AF65-F5344CB8AC3E}">
        <p14:creationId xmlns:p14="http://schemas.microsoft.com/office/powerpoint/2010/main" val="25692764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solidFill>
                  <a:srgbClr val="004F6E"/>
                </a:solidFill>
              </a:rPr>
              <a:t> 2</a:t>
            </a:r>
            <a:r>
              <a:rPr lang="en-US" dirty="0">
                <a:solidFill>
                  <a:srgbClr val="004F6E"/>
                </a:solidFill>
              </a:rPr>
              <a:t>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40</a:t>
            </a:fld>
            <a:endParaRPr lang="en-US" dirty="0"/>
          </a:p>
        </p:txBody>
      </p:sp>
    </p:spTree>
    <p:extLst>
      <p:ext uri="{BB962C8B-B14F-4D97-AF65-F5344CB8AC3E}">
        <p14:creationId xmlns:p14="http://schemas.microsoft.com/office/powerpoint/2010/main" val="3690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solidFill>
                  <a:srgbClr val="004F6E"/>
                </a:solidFill>
              </a:rPr>
              <a:t> 3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41</a:t>
            </a:fld>
            <a:endParaRPr lang="en-US" dirty="0"/>
          </a:p>
        </p:txBody>
      </p:sp>
    </p:spTree>
    <p:extLst>
      <p:ext uri="{BB962C8B-B14F-4D97-AF65-F5344CB8AC3E}">
        <p14:creationId xmlns:p14="http://schemas.microsoft.com/office/powerpoint/2010/main" val="1938857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t> </a:t>
            </a:r>
            <a:r>
              <a:rPr lang="en-US" sz="600" dirty="0">
                <a:solidFill>
                  <a:srgbClr val="004F6E"/>
                </a:solidFill>
              </a:rPr>
              <a:t>4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42</a:t>
            </a:fld>
            <a:endParaRPr lang="en-US" dirty="0"/>
          </a:p>
        </p:txBody>
      </p:sp>
    </p:spTree>
    <p:extLst>
      <p:ext uri="{BB962C8B-B14F-4D97-AF65-F5344CB8AC3E}">
        <p14:creationId xmlns:p14="http://schemas.microsoft.com/office/powerpoint/2010/main" val="4054563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t> </a:t>
            </a:r>
            <a:r>
              <a:rPr lang="en-US" sz="600" dirty="0">
                <a:solidFill>
                  <a:srgbClr val="004F6E"/>
                </a:solidFill>
              </a:rPr>
              <a:t>5</a:t>
            </a:r>
            <a:r>
              <a:rPr lang="en-US" sz="600" dirty="0"/>
              <a:t> </a:t>
            </a:r>
            <a:r>
              <a:rPr lang="en-US" sz="600" dirty="0">
                <a:solidFill>
                  <a:srgbClr val="004F6E"/>
                </a:solidFill>
              </a:rPr>
              <a:t>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a:p>
            <a:pPr lvl="1">
              <a:buFont typeface="Courier New" panose="02070309020205020404" pitchFamily="49" charset="0"/>
              <a:buChar char="o"/>
            </a:pPr>
            <a:r>
              <a:rPr lang="en-US" dirty="0">
                <a:ea typeface="Aptos" panose="020B0004020202020204" pitchFamily="34" charset="0"/>
              </a:rPr>
              <a:t>And this framework is specific about how IRBs are to achieve the goal of protecting participants and promoting the ethical conduct of research…</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43</a:t>
            </a:fld>
            <a:endParaRPr lang="en-US" dirty="0"/>
          </a:p>
        </p:txBody>
      </p:sp>
    </p:spTree>
    <p:extLst>
      <p:ext uri="{BB962C8B-B14F-4D97-AF65-F5344CB8AC3E}">
        <p14:creationId xmlns:p14="http://schemas.microsoft.com/office/powerpoint/2010/main" val="764074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solidFill>
                  <a:srgbClr val="004F6E"/>
                </a:solidFill>
              </a:rPr>
              <a:t> 6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a:p>
            <a:pPr lvl="1">
              <a:buFont typeface="Courier New" panose="02070309020205020404" pitchFamily="49" charset="0"/>
              <a:buChar char="o"/>
            </a:pPr>
            <a:r>
              <a:rPr lang="en-US" dirty="0">
                <a:ea typeface="Aptos" panose="020B0004020202020204" pitchFamily="34" charset="0"/>
              </a:rPr>
              <a:t>And this framework is specific about how IRBs are to achieve the goal of protecting participants and promoting the ethical conduct of research:</a:t>
            </a:r>
          </a:p>
          <a:p>
            <a:pPr lvl="1">
              <a:buFont typeface="Courier New" panose="02070309020205020404" pitchFamily="49" charset="0"/>
              <a:buChar char="o"/>
            </a:pPr>
            <a:r>
              <a:rPr lang="en-US" dirty="0">
                <a:ea typeface="Aptos" panose="020B0004020202020204" pitchFamily="34" charset="0"/>
              </a:rPr>
              <a:t>By ensuring that the regulatory criteria for IRB approval are satisfied. This is what protecting participants and promoting ethical research primarily </a:t>
            </a:r>
            <a:r>
              <a:rPr lang="en-US" b="1" i="1" dirty="0">
                <a:ea typeface="Aptos" panose="020B0004020202020204" pitchFamily="34" charset="0"/>
              </a:rPr>
              <a:t>consists</a:t>
            </a:r>
            <a:r>
              <a:rPr lang="en-US" i="1" dirty="0">
                <a:ea typeface="Aptos" panose="020B0004020202020204" pitchFamily="34" charset="0"/>
              </a:rPr>
              <a:t> </a:t>
            </a:r>
            <a:r>
              <a:rPr lang="en-US" b="1" i="1" dirty="0">
                <a:ea typeface="Aptos" panose="020B0004020202020204" pitchFamily="34" charset="0"/>
              </a:rPr>
              <a:t>in</a:t>
            </a:r>
            <a:r>
              <a:rPr lang="en-US" dirty="0">
                <a:ea typeface="Aptos" panose="020B0004020202020204" pitchFamily="34" charset="0"/>
              </a:rPr>
              <a:t>, for IRBs.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44</a:t>
            </a:fld>
            <a:endParaRPr lang="en-US" dirty="0"/>
          </a:p>
        </p:txBody>
      </p:sp>
    </p:spTree>
    <p:extLst>
      <p:ext uri="{BB962C8B-B14F-4D97-AF65-F5344CB8AC3E}">
        <p14:creationId xmlns:p14="http://schemas.microsoft.com/office/powerpoint/2010/main" val="14508837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t>  </a:t>
            </a:r>
            <a:r>
              <a:rPr lang="en-US" sz="600" dirty="0">
                <a:solidFill>
                  <a:srgbClr val="004F6E"/>
                </a:solidFill>
              </a:rPr>
              <a:t>7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lnSpcReduction="10000"/>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a:p>
            <a:pPr lvl="1">
              <a:buFont typeface="Courier New" panose="02070309020205020404" pitchFamily="49" charset="0"/>
              <a:buChar char="o"/>
            </a:pPr>
            <a:r>
              <a:rPr lang="en-US" dirty="0">
                <a:ea typeface="Aptos" panose="020B0004020202020204" pitchFamily="34" charset="0"/>
              </a:rPr>
              <a:t>And this framework is specific about how IRBs are to achieve the goal of protecting participants and promoting the ethical conduct of research:</a:t>
            </a:r>
          </a:p>
          <a:p>
            <a:pPr lvl="1">
              <a:buFont typeface="Courier New" panose="02070309020205020404" pitchFamily="49" charset="0"/>
              <a:buChar char="o"/>
            </a:pPr>
            <a:r>
              <a:rPr lang="en-US" dirty="0">
                <a:ea typeface="Aptos" panose="020B0004020202020204" pitchFamily="34" charset="0"/>
              </a:rPr>
              <a:t>By ensuring that the regulatory criteria for IRB approval are satisfied. This is what protecting participants and promoting ethical research primarily </a:t>
            </a:r>
            <a:r>
              <a:rPr lang="en-US" b="1" i="1" dirty="0">
                <a:ea typeface="Aptos" panose="020B0004020202020204" pitchFamily="34" charset="0"/>
              </a:rPr>
              <a:t>consists</a:t>
            </a:r>
            <a:r>
              <a:rPr lang="en-US" i="1" dirty="0">
                <a:ea typeface="Aptos" panose="020B0004020202020204" pitchFamily="34" charset="0"/>
              </a:rPr>
              <a:t> </a:t>
            </a:r>
            <a:r>
              <a:rPr lang="en-US" b="1" i="1" dirty="0">
                <a:ea typeface="Aptos" panose="020B0004020202020204" pitchFamily="34" charset="0"/>
              </a:rPr>
              <a:t>in</a:t>
            </a:r>
            <a:r>
              <a:rPr lang="en-US" dirty="0">
                <a:ea typeface="Aptos" panose="020B0004020202020204" pitchFamily="34" charset="0"/>
              </a:rPr>
              <a:t>, for IRBs. </a:t>
            </a:r>
          </a:p>
          <a:p>
            <a:pPr lvl="2">
              <a:buFont typeface="Wingdings" panose="05000000000000000000" pitchFamily="2" charset="2"/>
              <a:buChar char="§"/>
            </a:pPr>
            <a:r>
              <a:rPr lang="en-US" dirty="0">
                <a:ea typeface="Aptos" panose="020B0004020202020204" pitchFamily="34" charset="0"/>
              </a:rPr>
              <a:t>Ensuring that risks are minimized and reasonable in relation to benefits, participant selection is equitable, required elements of consent are disclosed, and so on.    </a:t>
            </a:r>
            <a:endParaRPr lang="en-US" dirty="0">
              <a:effectLst/>
              <a:latin typeface="Arial" panose="020B0604020202020204" pitchFamily="34" charset="0"/>
              <a:ea typeface="Aptos" panose="020B0004020202020204" pitchFamily="34" charset="0"/>
            </a:endParaRP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45</a:t>
            </a:fld>
            <a:endParaRPr lang="en-US" dirty="0"/>
          </a:p>
        </p:txBody>
      </p:sp>
    </p:spTree>
    <p:extLst>
      <p:ext uri="{BB962C8B-B14F-4D97-AF65-F5344CB8AC3E}">
        <p14:creationId xmlns:p14="http://schemas.microsoft.com/office/powerpoint/2010/main" val="30688744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solidFill>
                  <a:srgbClr val="004F6E"/>
                </a:solidFill>
              </a:rPr>
              <a:t> 8</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a:p>
            <a:r>
              <a:rPr lang="en-US" dirty="0">
                <a:ea typeface="Aptos" panose="020B0004020202020204" pitchFamily="34" charset="0"/>
              </a:rPr>
              <a:t>Why not measure the quality of IRB review primarily by assessing how well IRBs do at ensuring, </a:t>
            </a:r>
            <a:r>
              <a:rPr lang="en-US" i="1" dirty="0">
                <a:ea typeface="Aptos" panose="020B0004020202020204" pitchFamily="34" charset="0"/>
              </a:rPr>
              <a:t>ex ante</a:t>
            </a:r>
            <a:r>
              <a:rPr lang="en-US" dirty="0">
                <a:ea typeface="Aptos" panose="020B0004020202020204" pitchFamily="34" charset="0"/>
              </a:rPr>
              <a:t>, that research satisfies the regulatory criteria?</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46</a:t>
            </a:fld>
            <a:endParaRPr lang="en-US" dirty="0"/>
          </a:p>
        </p:txBody>
      </p:sp>
    </p:spTree>
    <p:extLst>
      <p:ext uri="{BB962C8B-B14F-4D97-AF65-F5344CB8AC3E}">
        <p14:creationId xmlns:p14="http://schemas.microsoft.com/office/powerpoint/2010/main" val="38977079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solidFill>
                  <a:srgbClr val="004F6E"/>
                </a:solidFill>
              </a:rPr>
              <a:t> 9</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a:p>
            <a:r>
              <a:rPr lang="en-US" dirty="0">
                <a:ea typeface="Aptos" panose="020B0004020202020204" pitchFamily="34" charset="0"/>
              </a:rPr>
              <a:t>Why not measure the quality of IRB review primarily by assessing how well IRBs do at ensuring, </a:t>
            </a:r>
            <a:r>
              <a:rPr lang="en-US" i="1" dirty="0">
                <a:ea typeface="Aptos" panose="020B0004020202020204" pitchFamily="34" charset="0"/>
              </a:rPr>
              <a:t>ex ante</a:t>
            </a:r>
            <a:r>
              <a:rPr lang="en-US" dirty="0">
                <a:ea typeface="Aptos" panose="020B0004020202020204" pitchFamily="34" charset="0"/>
              </a:rPr>
              <a:t>, that research satisfies the regulatory criteria?</a:t>
            </a:r>
          </a:p>
          <a:p>
            <a:pPr lvl="1">
              <a:buFont typeface="Courier New" panose="02070309020205020404" pitchFamily="49" charset="0"/>
              <a:buChar char="o"/>
            </a:pPr>
            <a:r>
              <a:rPr lang="en-US" dirty="0">
                <a:ea typeface="Aptos" panose="020B0004020202020204" pitchFamily="34" charset="0"/>
              </a:rPr>
              <a:t>This is an armchair and intellectual activity – determining whether study plans, as represented in protocol and other documents, have certain qualities or properties, before studies actually begin.</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dirty="0"/>
              <a:t>  |  </a:t>
            </a:r>
            <a:fld id="{7C9F0B5D-E022-344B-ACB4-E810DE60D202}" type="slidenum">
              <a:rPr lang="en-US" smtClean="0"/>
              <a:pPr/>
              <a:t>47</a:t>
            </a:fld>
            <a:endParaRPr lang="en-US" dirty="0"/>
          </a:p>
        </p:txBody>
      </p:sp>
    </p:spTree>
    <p:extLst>
      <p:ext uri="{BB962C8B-B14F-4D97-AF65-F5344CB8AC3E}">
        <p14:creationId xmlns:p14="http://schemas.microsoft.com/office/powerpoint/2010/main" val="4036173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Take a step back</a:t>
            </a:r>
            <a:r>
              <a:rPr lang="en-US" sz="600" dirty="0"/>
              <a:t> </a:t>
            </a:r>
            <a:r>
              <a:rPr lang="en-US" sz="600" dirty="0">
                <a:solidFill>
                  <a:srgbClr val="004F6E"/>
                </a:solidFill>
              </a:rPr>
              <a:t>10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a:xfrm>
            <a:off x="561110" y="1621764"/>
            <a:ext cx="11040223" cy="4589253"/>
          </a:xfrm>
        </p:spPr>
        <p:txBody>
          <a:bodyPr>
            <a:normAutofit fontScale="92500" lnSpcReduction="10000"/>
          </a:bodyPr>
          <a:lstStyle/>
          <a:p>
            <a:r>
              <a:rPr lang="en-US" dirty="0">
                <a:effectLst/>
                <a:latin typeface="Arial" panose="020B0604020202020204" pitchFamily="34" charset="0"/>
                <a:ea typeface="Aptos" panose="020B0004020202020204" pitchFamily="34" charset="0"/>
              </a:rPr>
              <a:t>Close attention to the question, “What </a:t>
            </a:r>
            <a:r>
              <a:rPr lang="en-US" b="1" i="1" dirty="0">
                <a:ea typeface="Aptos" panose="020B0004020202020204" pitchFamily="34" charset="0"/>
              </a:rPr>
              <a:t>are</a:t>
            </a:r>
            <a:r>
              <a:rPr lang="en-US" i="1" dirty="0">
                <a:ea typeface="Aptos" panose="020B0004020202020204" pitchFamily="34" charset="0"/>
              </a:rPr>
              <a:t> </a:t>
            </a:r>
            <a:r>
              <a:rPr lang="en-US" dirty="0">
                <a:ea typeface="Aptos" panose="020B0004020202020204" pitchFamily="34" charset="0"/>
              </a:rPr>
              <a:t>IRBs responsible for?” might be able to help point the way to more direct, and fruitful, strategies.</a:t>
            </a:r>
          </a:p>
          <a:p>
            <a:r>
              <a:rPr lang="en-US" dirty="0">
                <a:ea typeface="Aptos" panose="020B0004020202020204" pitchFamily="34" charset="0"/>
              </a:rPr>
              <a:t>At a very general level, nothing wrong with answering “To protect research participants” or “To promote the ethical conduct of research”</a:t>
            </a:r>
          </a:p>
          <a:p>
            <a:r>
              <a:rPr lang="en-US" dirty="0">
                <a:ea typeface="Aptos" panose="020B0004020202020204" pitchFamily="34" charset="0"/>
              </a:rPr>
              <a:t>But imperative to keep in mind that the framework that gives IRBs their mandate and authority is a </a:t>
            </a:r>
            <a:r>
              <a:rPr lang="en-US" b="1" dirty="0">
                <a:ea typeface="Aptos" panose="020B0004020202020204" pitchFamily="34" charset="0"/>
              </a:rPr>
              <a:t>regulatory </a:t>
            </a:r>
            <a:r>
              <a:rPr lang="en-US" dirty="0">
                <a:ea typeface="Aptos" panose="020B0004020202020204" pitchFamily="34" charset="0"/>
              </a:rPr>
              <a:t>framework.</a:t>
            </a:r>
          </a:p>
          <a:p>
            <a:r>
              <a:rPr lang="en-US" dirty="0">
                <a:ea typeface="Aptos" panose="020B0004020202020204" pitchFamily="34" charset="0"/>
              </a:rPr>
              <a:t>Why not measure the quality of IRB review primarily by assessing how well IRBs do at ensuring, </a:t>
            </a:r>
            <a:r>
              <a:rPr lang="en-US" i="1" dirty="0">
                <a:ea typeface="Aptos" panose="020B0004020202020204" pitchFamily="34" charset="0"/>
              </a:rPr>
              <a:t>ex ante</a:t>
            </a:r>
            <a:r>
              <a:rPr lang="en-US" dirty="0">
                <a:ea typeface="Aptos" panose="020B0004020202020204" pitchFamily="34" charset="0"/>
              </a:rPr>
              <a:t>, that research satisfies the regulatory criteria?</a:t>
            </a:r>
          </a:p>
          <a:p>
            <a:pPr lvl="1">
              <a:buFont typeface="Courier New" panose="02070309020205020404" pitchFamily="49" charset="0"/>
              <a:buChar char="o"/>
            </a:pPr>
            <a:r>
              <a:rPr lang="en-US" dirty="0">
                <a:ea typeface="Aptos" panose="020B0004020202020204" pitchFamily="34" charset="0"/>
              </a:rPr>
              <a:t>This is an armchair and intellectual activity – determining whether study plans, as represented in protocol and other documents, have certain qualities or properties, before studies actually begin.</a:t>
            </a:r>
          </a:p>
          <a:p>
            <a:pPr lvl="1">
              <a:buFont typeface="Courier New" panose="02070309020205020404" pitchFamily="49" charset="0"/>
              <a:buChar char="o"/>
            </a:pPr>
            <a:r>
              <a:rPr lang="en-US" dirty="0">
                <a:ea typeface="Aptos" panose="020B0004020202020204" pitchFamily="34" charset="0"/>
              </a:rPr>
              <a:t>Given the information the IRB had, were they really justified to conclude that the study as planned was such as to minimize risks, exhibited a reasonable risk-benefit balance, etc.?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48</a:t>
            </a:fld>
            <a:endParaRPr lang="en-US" dirty="0"/>
          </a:p>
        </p:txBody>
      </p:sp>
    </p:spTree>
    <p:extLst>
      <p:ext uri="{BB962C8B-B14F-4D97-AF65-F5344CB8AC3E}">
        <p14:creationId xmlns:p14="http://schemas.microsoft.com/office/powerpoint/2010/main" val="11416782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1EB39F-6AD3-E022-2A06-29EAFBA64742}"/>
              </a:ext>
            </a:extLst>
          </p:cNvPr>
          <p:cNvSpPr>
            <a:spLocks noGrp="1"/>
          </p:cNvSpPr>
          <p:nvPr>
            <p:ph type="ctrTitle"/>
          </p:nvPr>
        </p:nvSpPr>
        <p:spPr>
          <a:xfrm>
            <a:off x="569343" y="1219201"/>
            <a:ext cx="11041812" cy="3220720"/>
          </a:xfrm>
        </p:spPr>
        <p:txBody>
          <a:bodyPr/>
          <a:lstStyle/>
          <a:p>
            <a:pPr algn="ctr">
              <a:spcAft>
                <a:spcPts val="1200"/>
              </a:spcAft>
            </a:pPr>
            <a:r>
              <a:rPr lang="en-US" i="1" dirty="0"/>
              <a:t>Thank you! </a:t>
            </a:r>
            <a:br>
              <a:rPr lang="en-US" i="1" dirty="0"/>
            </a:br>
            <a:r>
              <a:rPr lang="en-US" sz="3100" i="1" dirty="0">
                <a:hlinkClick r:id="rId2">
                  <a:extLst>
                    <a:ext uri="{A12FA001-AC4F-418D-AE19-62706E023703}">
                      <ahyp:hlinkClr xmlns:ahyp="http://schemas.microsoft.com/office/drawing/2018/hyperlinkcolor" val="tx"/>
                    </a:ext>
                  </a:extLst>
                </a:hlinkClick>
              </a:rPr>
              <a:t>luke.gelinas@advarra.com</a:t>
            </a:r>
            <a:endParaRPr lang="en-US" sz="3100" i="1" dirty="0"/>
          </a:p>
        </p:txBody>
      </p:sp>
      <p:sp>
        <p:nvSpPr>
          <p:cNvPr id="4" name="Date Placeholder 3">
            <a:extLst>
              <a:ext uri="{FF2B5EF4-FFF2-40B4-BE49-F238E27FC236}">
                <a16:creationId xmlns:a16="http://schemas.microsoft.com/office/drawing/2014/main" id="{74AE9674-C85D-6A43-DA24-58DE2541F667}"/>
              </a:ext>
              <a:ext uri="{C183D7F6-B498-43B3-948B-1728B52AA6E4}">
                <adec:decorative xmlns:adec="http://schemas.microsoft.com/office/drawing/2017/decorative" val="1"/>
              </a:ext>
            </a:extLst>
          </p:cNvPr>
          <p:cNvSpPr>
            <a:spLocks noGrp="1"/>
          </p:cNvSpPr>
          <p:nvPr>
            <p:ph type="dt" sz="half" idx="10"/>
          </p:nvPr>
        </p:nvSpPr>
        <p:spPr/>
        <p:txBody>
          <a:bodyPr/>
          <a:lstStyle/>
          <a:p>
            <a:fld id="{EAF95EC3-D0BC-694E-992D-EB2B566FB60B}" type="datetime1">
              <a:rPr lang="en-US" smtClean="0"/>
              <a:pPr/>
              <a:t>11/22/2024</a:t>
            </a:fld>
            <a:r>
              <a:rPr lang="en-US"/>
              <a:t>  |  </a:t>
            </a:r>
            <a:fld id="{7C9F0B5D-E022-344B-ACB4-E810DE60D202}" type="slidenum">
              <a:rPr lang="en-US" smtClean="0"/>
              <a:pPr/>
              <a:t>49</a:t>
            </a:fld>
            <a:endParaRPr lang="en-US" dirty="0"/>
          </a:p>
        </p:txBody>
      </p:sp>
    </p:spTree>
    <p:extLst>
      <p:ext uri="{BB962C8B-B14F-4D97-AF65-F5344CB8AC3E}">
        <p14:creationId xmlns:p14="http://schemas.microsoft.com/office/powerpoint/2010/main" val="2550508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Understanding the proposal</a:t>
            </a:r>
            <a:r>
              <a:rPr lang="en-US" sz="600" dirty="0">
                <a:solidFill>
                  <a:srgbClr val="004F6E"/>
                </a:solidFill>
              </a:rPr>
              <a:t> 3</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What role, if any, should participant experiences play in evaluating the quality of IRB review?</a:t>
            </a:r>
          </a:p>
          <a:p>
            <a:pPr lvl="1">
              <a:buFont typeface="Courier New" panose="02070309020205020404" pitchFamily="49" charset="0"/>
              <a:buChar char="o"/>
            </a:pPr>
            <a:r>
              <a:rPr lang="en-US" dirty="0"/>
              <a:t>Participant evaluations of IRB = made on basis of participant experiences in studies</a:t>
            </a:r>
          </a:p>
          <a:p>
            <a:pPr lvl="1">
              <a:buFont typeface="Courier New" panose="02070309020205020404" pitchFamily="49" charset="0"/>
              <a:buChar char="o"/>
            </a:pPr>
            <a:r>
              <a:rPr lang="en-US" dirty="0"/>
              <a:t>Look at what participants </a:t>
            </a:r>
            <a:r>
              <a:rPr lang="en-US" i="1" dirty="0"/>
              <a:t>experience</a:t>
            </a:r>
            <a:r>
              <a:rPr lang="en-US" dirty="0"/>
              <a:t>; look at what the IRB is </a:t>
            </a:r>
            <a:r>
              <a:rPr lang="en-US" i="1" dirty="0"/>
              <a:t>responsible for; </a:t>
            </a:r>
            <a:r>
              <a:rPr lang="en-US" dirty="0"/>
              <a:t>think about the intersection of these two domains</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5</a:t>
            </a:fld>
            <a:endParaRPr lang="en-US" dirty="0"/>
          </a:p>
        </p:txBody>
      </p:sp>
    </p:spTree>
    <p:extLst>
      <p:ext uri="{BB962C8B-B14F-4D97-AF65-F5344CB8AC3E}">
        <p14:creationId xmlns:p14="http://schemas.microsoft.com/office/powerpoint/2010/main" val="2332399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Understanding the proposal</a:t>
            </a:r>
            <a:r>
              <a:rPr lang="en-US" sz="600" dirty="0">
                <a:solidFill>
                  <a:srgbClr val="004F6E"/>
                </a:solidFill>
              </a:rPr>
              <a:t> 4</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What role, if any, should participant experiences play in evaluating the quality of IRB review?</a:t>
            </a:r>
          </a:p>
          <a:p>
            <a:pPr>
              <a:spcBef>
                <a:spcPts val="4800"/>
              </a:spcBef>
            </a:pPr>
            <a:r>
              <a:rPr lang="en-US" dirty="0"/>
              <a:t>What elements of participant experience do</a:t>
            </a:r>
            <a:r>
              <a:rPr lang="en-US" i="1" dirty="0"/>
              <a:t> </a:t>
            </a:r>
            <a:r>
              <a:rPr lang="en-US" dirty="0"/>
              <a:t>IRBs bear responsibility for?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6</a:t>
            </a:fld>
            <a:endParaRPr lang="en-US" dirty="0"/>
          </a:p>
        </p:txBody>
      </p:sp>
    </p:spTree>
    <p:extLst>
      <p:ext uri="{BB962C8B-B14F-4D97-AF65-F5344CB8AC3E}">
        <p14:creationId xmlns:p14="http://schemas.microsoft.com/office/powerpoint/2010/main" val="45723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Understanding the proposal</a:t>
            </a:r>
            <a:r>
              <a:rPr lang="en-US" sz="600" dirty="0">
                <a:solidFill>
                  <a:srgbClr val="004F6E"/>
                </a:solidFill>
              </a:rPr>
              <a:t> 5</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What role, if any, should participant experiences play in evaluating the quality of IRB review? </a:t>
            </a:r>
          </a:p>
          <a:p>
            <a:pPr>
              <a:spcBef>
                <a:spcPts val="4800"/>
              </a:spcBef>
            </a:pPr>
            <a:r>
              <a:rPr lang="en-US" dirty="0"/>
              <a:t>What elements of participant experience do</a:t>
            </a:r>
            <a:r>
              <a:rPr lang="en-US" i="1" dirty="0"/>
              <a:t> </a:t>
            </a:r>
            <a:r>
              <a:rPr lang="en-US" dirty="0"/>
              <a:t>IRBs bear responsibility for? </a:t>
            </a:r>
          </a:p>
          <a:p>
            <a:pPr lvl="1">
              <a:buFont typeface="Courier New" panose="02070309020205020404" pitchFamily="49" charset="0"/>
              <a:buChar char="o"/>
            </a:pPr>
            <a:r>
              <a:rPr lang="en-US" dirty="0"/>
              <a:t>Such that participant feedback can be a </a:t>
            </a:r>
            <a:r>
              <a:rPr lang="en-US" i="1" dirty="0"/>
              <a:t>reliable indicator</a:t>
            </a:r>
            <a:r>
              <a:rPr lang="en-US" dirty="0"/>
              <a:t> of IRB quality?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7</a:t>
            </a:fld>
            <a:endParaRPr lang="en-US" dirty="0"/>
          </a:p>
        </p:txBody>
      </p:sp>
    </p:spTree>
    <p:extLst>
      <p:ext uri="{BB962C8B-B14F-4D97-AF65-F5344CB8AC3E}">
        <p14:creationId xmlns:p14="http://schemas.microsoft.com/office/powerpoint/2010/main" val="1115314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Understanding the proposal</a:t>
            </a:r>
            <a:r>
              <a:rPr lang="en-US" sz="600" dirty="0">
                <a:solidFill>
                  <a:srgbClr val="004F6E"/>
                </a:solidFill>
              </a:rPr>
              <a:t> 6 </a:t>
            </a:r>
          </a:p>
        </p:txBody>
      </p:sp>
      <p:sp>
        <p:nvSpPr>
          <p:cNvPr id="3" name="Content Placeholder 2">
            <a:extLst>
              <a:ext uri="{FF2B5EF4-FFF2-40B4-BE49-F238E27FC236}">
                <a16:creationId xmlns:a16="http://schemas.microsoft.com/office/drawing/2014/main" id="{43D7B610-3D60-B2E1-0EE5-1E19655B5D5C}"/>
              </a:ext>
            </a:extLst>
          </p:cNvPr>
          <p:cNvSpPr>
            <a:spLocks noGrp="1"/>
          </p:cNvSpPr>
          <p:nvPr>
            <p:ph idx="1"/>
          </p:nvPr>
        </p:nvSpPr>
        <p:spPr/>
        <p:txBody>
          <a:bodyPr/>
          <a:lstStyle/>
          <a:p>
            <a:r>
              <a:rPr lang="en-US" dirty="0"/>
              <a:t>What role, if any, should participant experiences play in evaluating the quality of IRB review? </a:t>
            </a:r>
          </a:p>
          <a:p>
            <a:pPr>
              <a:spcBef>
                <a:spcPts val="4800"/>
              </a:spcBef>
            </a:pPr>
            <a:r>
              <a:rPr lang="en-US" dirty="0"/>
              <a:t>What elements of participant experience do</a:t>
            </a:r>
            <a:r>
              <a:rPr lang="en-US" i="1" dirty="0"/>
              <a:t> </a:t>
            </a:r>
            <a:r>
              <a:rPr lang="en-US" dirty="0"/>
              <a:t>IRBs bear responsibility for? </a:t>
            </a:r>
          </a:p>
          <a:p>
            <a:pPr lvl="1">
              <a:buFont typeface="Courier New" panose="02070309020205020404" pitchFamily="49" charset="0"/>
              <a:buChar char="o"/>
            </a:pPr>
            <a:r>
              <a:rPr lang="en-US" dirty="0"/>
              <a:t>Such that participant feedback can be a </a:t>
            </a:r>
            <a:r>
              <a:rPr lang="en-US" i="1" dirty="0"/>
              <a:t>reliable indicator</a:t>
            </a:r>
            <a:r>
              <a:rPr lang="en-US" dirty="0"/>
              <a:t> of IRB quality? </a:t>
            </a:r>
          </a:p>
          <a:p>
            <a:pPr>
              <a:spcBef>
                <a:spcPts val="4800"/>
              </a:spcBef>
            </a:pPr>
            <a:r>
              <a:rPr lang="en-US" dirty="0"/>
              <a:t>Proposal = Use participant feedback </a:t>
            </a:r>
            <a:r>
              <a:rPr lang="en-US" i="1" dirty="0"/>
              <a:t>about their</a:t>
            </a:r>
            <a:r>
              <a:rPr lang="en-US" dirty="0"/>
              <a:t> </a:t>
            </a:r>
            <a:r>
              <a:rPr lang="en-US" i="1" dirty="0"/>
              <a:t>experiences</a:t>
            </a:r>
            <a:r>
              <a:rPr lang="en-US" dirty="0"/>
              <a:t> in studies to evaluate the quality of IRBs in domains where IRBs </a:t>
            </a:r>
            <a:r>
              <a:rPr lang="en-US" i="1" dirty="0"/>
              <a:t>bear</a:t>
            </a:r>
            <a:r>
              <a:rPr lang="en-US" dirty="0"/>
              <a:t> </a:t>
            </a:r>
            <a:r>
              <a:rPr lang="en-US" i="1" dirty="0"/>
              <a:t>responsibility</a:t>
            </a:r>
            <a:r>
              <a:rPr lang="en-US" dirty="0"/>
              <a:t> for the nature of that experience, such that participant experience can be a </a:t>
            </a:r>
            <a:r>
              <a:rPr lang="en-US" i="1" dirty="0"/>
              <a:t>reliable</a:t>
            </a:r>
            <a:r>
              <a:rPr lang="en-US" dirty="0"/>
              <a:t> </a:t>
            </a:r>
            <a:r>
              <a:rPr lang="en-US" i="1" dirty="0"/>
              <a:t>indicator</a:t>
            </a:r>
            <a:r>
              <a:rPr lang="en-US" dirty="0"/>
              <a:t> of IRB quality. </a:t>
            </a:r>
          </a:p>
          <a:p>
            <a:pPr marL="342900" lvl="1" indent="0">
              <a:buNone/>
            </a:pPr>
            <a:endParaRPr lang="en-US" dirty="0"/>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8</a:t>
            </a:fld>
            <a:endParaRPr lang="en-US" dirty="0"/>
          </a:p>
        </p:txBody>
      </p:sp>
    </p:spTree>
    <p:extLst>
      <p:ext uri="{BB962C8B-B14F-4D97-AF65-F5344CB8AC3E}">
        <p14:creationId xmlns:p14="http://schemas.microsoft.com/office/powerpoint/2010/main" val="1900692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F3E0-9649-3A52-04BA-9555F381725B}"/>
              </a:ext>
            </a:extLst>
          </p:cNvPr>
          <p:cNvSpPr>
            <a:spLocks noGrp="1"/>
          </p:cNvSpPr>
          <p:nvPr>
            <p:ph type="title"/>
          </p:nvPr>
        </p:nvSpPr>
        <p:spPr/>
        <p:txBody>
          <a:bodyPr/>
          <a:lstStyle/>
          <a:p>
            <a:r>
              <a:rPr lang="en-US" dirty="0"/>
              <a:t>A couple reasons for caution… </a:t>
            </a:r>
          </a:p>
        </p:txBody>
      </p:sp>
      <p:sp>
        <p:nvSpPr>
          <p:cNvPr id="4" name="Date Placeholder 3">
            <a:extLst>
              <a:ext uri="{FF2B5EF4-FFF2-40B4-BE49-F238E27FC236}">
                <a16:creationId xmlns:a16="http://schemas.microsoft.com/office/drawing/2014/main" id="{48F11B8E-BC37-8C2A-8A85-C81DE35DA315}"/>
              </a:ext>
              <a:ext uri="{C183D7F6-B498-43B3-948B-1728B52AA6E4}">
                <adec:decorative xmlns:adec="http://schemas.microsoft.com/office/drawing/2017/decorative" val="1"/>
              </a:ext>
            </a:extLst>
          </p:cNvPr>
          <p:cNvSpPr>
            <a:spLocks noGrp="1"/>
          </p:cNvSpPr>
          <p:nvPr>
            <p:ph type="dt" sz="half" idx="10"/>
          </p:nvPr>
        </p:nvSpPr>
        <p:spPr/>
        <p:txBody>
          <a:bodyPr/>
          <a:lstStyle/>
          <a:p>
            <a:fld id="{FF21BEC2-B5A0-064E-83BB-6D9E34511188}" type="datetime1">
              <a:rPr lang="en-US" smtClean="0"/>
              <a:pPr/>
              <a:t>11/22/2024</a:t>
            </a:fld>
            <a:r>
              <a:rPr lang="en-US"/>
              <a:t>  |  </a:t>
            </a:r>
            <a:fld id="{7C9F0B5D-E022-344B-ACB4-E810DE60D202}" type="slidenum">
              <a:rPr lang="en-US" smtClean="0"/>
              <a:pPr/>
              <a:t>9</a:t>
            </a:fld>
            <a:endParaRPr lang="en-US" dirty="0"/>
          </a:p>
        </p:txBody>
      </p:sp>
    </p:spTree>
    <p:extLst>
      <p:ext uri="{BB962C8B-B14F-4D97-AF65-F5344CB8AC3E}">
        <p14:creationId xmlns:p14="http://schemas.microsoft.com/office/powerpoint/2010/main" val="1295167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Custom 2">
      <a:dk1>
        <a:srgbClr val="333333"/>
      </a:dk1>
      <a:lt1>
        <a:srgbClr val="FFFFFF"/>
      </a:lt1>
      <a:dk2>
        <a:srgbClr val="003C56"/>
      </a:dk2>
      <a:lt2>
        <a:srgbClr val="EBEBEB"/>
      </a:lt2>
      <a:accent1>
        <a:srgbClr val="005171"/>
      </a:accent1>
      <a:accent2>
        <a:srgbClr val="007EA3"/>
      </a:accent2>
      <a:accent3>
        <a:srgbClr val="9EE503"/>
      </a:accent3>
      <a:accent4>
        <a:srgbClr val="6B933E"/>
      </a:accent4>
      <a:accent5>
        <a:srgbClr val="FFC300"/>
      </a:accent5>
      <a:accent6>
        <a:srgbClr val="BA5604"/>
      </a:accent6>
      <a:hlink>
        <a:srgbClr val="6B933E"/>
      </a:hlink>
      <a:folHlink>
        <a:srgbClr val="4F5B0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2023 Template Update" id="{0F199306-28D4-1347-91DB-D4F26F591C1F}" vid="{65F934C6-16DD-3B49-8502-087296BB3D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e0c3700-0a96-427f-ad74-1c261372d040">
      <Terms xmlns="http://schemas.microsoft.com/office/infopath/2007/PartnerControls"/>
    </lcf76f155ced4ddcb4097134ff3c332f>
    <TaxCatchAll xmlns="1b79075b-ae78-4e19-83b6-8b77291216f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5DD5513ECB3D4ABE583A76F58F31DA" ma:contentTypeVersion="14" ma:contentTypeDescription="Create a new document." ma:contentTypeScope="" ma:versionID="d59477f6b12dba0a7fd2fd3d374415a5">
  <xsd:schema xmlns:xsd="http://www.w3.org/2001/XMLSchema" xmlns:xs="http://www.w3.org/2001/XMLSchema" xmlns:p="http://schemas.microsoft.com/office/2006/metadata/properties" xmlns:ns2="6e0c3700-0a96-427f-ad74-1c261372d040" xmlns:ns3="1b79075b-ae78-4e19-83b6-8b77291216f9" targetNamespace="http://schemas.microsoft.com/office/2006/metadata/properties" ma:root="true" ma:fieldsID="1fef6f4c8813cb16a89975c6a14a6f62" ns2:_="" ns3:_="">
    <xsd:import namespace="6e0c3700-0a96-427f-ad74-1c261372d040"/>
    <xsd:import namespace="1b79075b-ae78-4e19-83b6-8b77291216f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0c3700-0a96-427f-ad74-1c261372d0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5f4345e-8d67-48af-bef8-91c58d16f763"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b79075b-ae78-4e19-83b6-8b77291216f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f2a03f9-9b5f-4bc8-8af6-9d110a187523}" ma:internalName="TaxCatchAll" ma:showField="CatchAllData" ma:web="1b79075b-ae78-4e19-83b6-8b77291216f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4E1047-23C7-4BCB-BF1B-D5CBC304CE13}">
  <ds:schemaRefs>
    <ds:schemaRef ds:uri="http://schemas.microsoft.com/office/2006/metadata/properties"/>
    <ds:schemaRef ds:uri="http://purl.org/dc/dcmitype/"/>
    <ds:schemaRef ds:uri="http://purl.org/dc/elements/1.1/"/>
    <ds:schemaRef ds:uri="http://purl.org/dc/terms/"/>
    <ds:schemaRef ds:uri="6e0c3700-0a96-427f-ad74-1c261372d040"/>
    <ds:schemaRef ds:uri="http://schemas.microsoft.com/office/infopath/2007/PartnerControls"/>
    <ds:schemaRef ds:uri="http://schemas.microsoft.com/office/2006/documentManagement/types"/>
    <ds:schemaRef ds:uri="http://schemas.openxmlformats.org/package/2006/metadata/core-properties"/>
    <ds:schemaRef ds:uri="1b79075b-ae78-4e19-83b6-8b77291216f9"/>
    <ds:schemaRef ds:uri="http://www.w3.org/XML/1998/namespace"/>
  </ds:schemaRefs>
</ds:datastoreItem>
</file>

<file path=customXml/itemProps2.xml><?xml version="1.0" encoding="utf-8"?>
<ds:datastoreItem xmlns:ds="http://schemas.openxmlformats.org/officeDocument/2006/customXml" ds:itemID="{0071AEF0-E9C3-43A5-89CE-BB10FDF52B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0c3700-0a96-427f-ad74-1c261372d040"/>
    <ds:schemaRef ds:uri="1b79075b-ae78-4e19-83b6-8b77291216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84AC20-6AD5-4880-9DCC-D3F34D4D3F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Advarra PPT_TEMPLATE (4)</Template>
  <TotalTime>7267</TotalTime>
  <Words>4049</Words>
  <Application>Microsoft Office PowerPoint</Application>
  <PresentationFormat>Widescreen</PresentationFormat>
  <Paragraphs>246</Paragraphs>
  <Slides>49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Aptos</vt:lpstr>
      <vt:lpstr>Arial</vt:lpstr>
      <vt:lpstr>Calibri</vt:lpstr>
      <vt:lpstr>Courier New</vt:lpstr>
      <vt:lpstr>Wingdings</vt:lpstr>
      <vt:lpstr>Wingdings 3</vt:lpstr>
      <vt:lpstr>Ion Boardroom</vt:lpstr>
      <vt:lpstr>Participant experience as a proxy for IRB quality (?) </vt:lpstr>
      <vt:lpstr>Objectives </vt:lpstr>
      <vt:lpstr>Understanding the proposal </vt:lpstr>
      <vt:lpstr>Understanding the proposal 2</vt:lpstr>
      <vt:lpstr>Understanding the proposal 3</vt:lpstr>
      <vt:lpstr>Understanding the proposal 4</vt:lpstr>
      <vt:lpstr>Understanding the proposal 5</vt:lpstr>
      <vt:lpstr>Understanding the proposal 6 </vt:lpstr>
      <vt:lpstr>A couple reasons for caution… </vt:lpstr>
      <vt:lpstr>A couple reasons for caution 2</vt:lpstr>
      <vt:lpstr>A couple reasons for caution 3</vt:lpstr>
      <vt:lpstr>A couple reasons for caution 4</vt:lpstr>
      <vt:lpstr>A couple reasons for caution 5</vt:lpstr>
      <vt:lpstr>A couple reasons for caution 6</vt:lpstr>
      <vt:lpstr>A couple reasons for caution 7 </vt:lpstr>
      <vt:lpstr>A couple reasons for caution 8</vt:lpstr>
      <vt:lpstr>A couple reasons for caution 9 </vt:lpstr>
      <vt:lpstr>A couple reasons for caution 10</vt:lpstr>
      <vt:lpstr>A couple reasons for caution 11</vt:lpstr>
      <vt:lpstr>A couple reasons for caution 12 </vt:lpstr>
      <vt:lpstr>A couple reasons for caution 13</vt:lpstr>
      <vt:lpstr>A couple reasons for caution 14 </vt:lpstr>
      <vt:lpstr>A couple reasons for caution 15 </vt:lpstr>
      <vt:lpstr>A couple reasons for caution 16 </vt:lpstr>
      <vt:lpstr>A couple reasons for caution 17 </vt:lpstr>
      <vt:lpstr>A couple reasons for caution 18 </vt:lpstr>
      <vt:lpstr>A couple reasons for caution 19 </vt:lpstr>
      <vt:lpstr>A couple reasons for caution 20 </vt:lpstr>
      <vt:lpstr>A couple reasons for caution 21</vt:lpstr>
      <vt:lpstr>A couple reasons for caution 22</vt:lpstr>
      <vt:lpstr>A couple reasons for caution 23 </vt:lpstr>
      <vt:lpstr>A couple reasons for caution 24</vt:lpstr>
      <vt:lpstr>A couple reasons for caution 25 </vt:lpstr>
      <vt:lpstr>A couple reasons for caution 26</vt:lpstr>
      <vt:lpstr>Summing up the concerns…  </vt:lpstr>
      <vt:lpstr>Summing up the concerns 2 </vt:lpstr>
      <vt:lpstr>Summing up the concerns 3 </vt:lpstr>
      <vt:lpstr>Summing up the concerns 4 </vt:lpstr>
      <vt:lpstr>Take a step back… </vt:lpstr>
      <vt:lpstr>Take a step back 2 </vt:lpstr>
      <vt:lpstr>Take a step back 3 </vt:lpstr>
      <vt:lpstr>Take a step back 4 </vt:lpstr>
      <vt:lpstr>Take a step back 5  </vt:lpstr>
      <vt:lpstr>Take a step back 6 </vt:lpstr>
      <vt:lpstr>Take a step back  7 </vt:lpstr>
      <vt:lpstr>Take a step back 8</vt:lpstr>
      <vt:lpstr>Take a step back 9</vt:lpstr>
      <vt:lpstr>Take a step back 10 </vt:lpstr>
      <vt:lpstr>Thank you!  luke.gelinas@advarra.com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Participant experience as a proxy for IRB quality (?)</dc:title>
  <dc:creator>Luke Gelinas</dc:creator>
  <cp:lastModifiedBy>Bilal, Sobea (OS/OCIO/OES) (CTR)</cp:lastModifiedBy>
  <cp:revision>3</cp:revision>
  <dcterms:created xsi:type="dcterms:W3CDTF">2024-10-15T18:59:17Z</dcterms:created>
  <dcterms:modified xsi:type="dcterms:W3CDTF">2024-11-22T21:25:14Z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0x010100FC5DD5513ECB3D4ABE583A76F58F31DA</vt:lpwstr>
  </property>
  <property fmtid="{D5CDD505-2E9C-101B-9397-08002B2CF9AE}" pid="3" name="MediaServiceImageTags">
    <vt:lpwstr/>
  </property>
  <property fmtid="{D5CDD505-2E9C-101B-9397-08002B2CF9AE}" pid="4" name="TaxKeyword">
    <vt:lpwstr/>
  </property>
  <property fmtid="{D5CDD505-2E9C-101B-9397-08002B2CF9AE}" pid="5" name="ContentCategories">
    <vt:lpwstr>5;#Templates|66173b95-ca67-4d7c-8dd1-87d580de5545</vt:lpwstr>
  </property>
  <property fmtid="{D5CDD505-2E9C-101B-9397-08002B2CF9AE}" pid="6" name="_dlc_DocIdItemGuid">
    <vt:lpwstr>c2edc679-db74-4bfb-8a6e-14766db2dd32</vt:lpwstr>
  </property>
  <property fmtid="{D5CDD505-2E9C-101B-9397-08002B2CF9AE}" pid="7" name="Prism Keywords">
    <vt:lpwstr>39;#marketing|45860be5-147c-401e-9fad-d16dd85ea77c;#37;# template|b947ea53-1b1d-40e6-8865-15fed955bbb1;#38;# branding|5bd73e60-7f6e-47a4-a3d7-92d3849240da</vt:lpwstr>
  </property>
  <property fmtid="{D5CDD505-2E9C-101B-9397-08002B2CF9AE}" pid="8" name="xd_ProgID">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xd_Signature">
    <vt:bool>false</vt:bool>
  </property>
</Properties>
</file>