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9"/>
  </p:notesMasterIdLst>
  <p:handoutMasterIdLst>
    <p:handoutMasterId r:id="rId30"/>
  </p:handoutMasterIdLst>
  <p:sldIdLst>
    <p:sldId id="318" r:id="rId7"/>
    <p:sldId id="345" r:id="rId8"/>
    <p:sldId id="395" r:id="rId9"/>
    <p:sldId id="408" r:id="rId10"/>
    <p:sldId id="412" r:id="rId11"/>
    <p:sldId id="409" r:id="rId12"/>
    <p:sldId id="410" r:id="rId13"/>
    <p:sldId id="417" r:id="rId14"/>
    <p:sldId id="421" r:id="rId15"/>
    <p:sldId id="381" r:id="rId16"/>
    <p:sldId id="419" r:id="rId17"/>
    <p:sldId id="420" r:id="rId18"/>
    <p:sldId id="399" r:id="rId19"/>
    <p:sldId id="400" r:id="rId20"/>
    <p:sldId id="403" r:id="rId21"/>
    <p:sldId id="405" r:id="rId22"/>
    <p:sldId id="404" r:id="rId23"/>
    <p:sldId id="424" r:id="rId24"/>
    <p:sldId id="425" r:id="rId25"/>
    <p:sldId id="380" r:id="rId26"/>
    <p:sldId id="422" r:id="rId27"/>
    <p:sldId id="3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indsay Canterbury" initials="LC" lastIdx="3" clrIdx="6">
    <p:extLst>
      <p:ext uri="{19B8F6BF-5375-455C-9EA6-DF929625EA0E}">
        <p15:presenceInfo xmlns:p15="http://schemas.microsoft.com/office/powerpoint/2012/main" userId="Lindsay Canterbury" providerId="None"/>
      </p:ext>
    </p:extLst>
  </p:cmAuthor>
  <p:cmAuthor id="1" name="Tina Martinez" initials="TM" lastIdx="24" clrIdx="0">
    <p:extLst>
      <p:ext uri="{19B8F6BF-5375-455C-9EA6-DF929625EA0E}">
        <p15:presenceInfo xmlns:p15="http://schemas.microsoft.com/office/powerpoint/2012/main" userId="S::Tina.Martinez@cognosante.com::a7ca692d-959b-46a8-9692-a8c8d7910362" providerId="AD"/>
      </p:ext>
    </p:extLst>
  </p:cmAuthor>
  <p:cmAuthor id="8" name="Angela Atha" initials="AA" lastIdx="32" clrIdx="7">
    <p:extLst>
      <p:ext uri="{19B8F6BF-5375-455C-9EA6-DF929625EA0E}">
        <p15:presenceInfo xmlns:p15="http://schemas.microsoft.com/office/powerpoint/2012/main" userId="S::Angela.Atha@cognosante.com::67d57252-b76a-498e-8703-dc24cc6e772d" providerId="AD"/>
      </p:ext>
    </p:extLst>
  </p:cmAuthor>
  <p:cmAuthor id="2" name="Katie Sullivan" initials="KS" lastIdx="4" clrIdx="1">
    <p:extLst>
      <p:ext uri="{19B8F6BF-5375-455C-9EA6-DF929625EA0E}">
        <p15:presenceInfo xmlns:p15="http://schemas.microsoft.com/office/powerpoint/2012/main" userId="S::Katie.Sullivan@cognosante.com::fc4e252e-ea5f-464c-9e59-adc13fce7044" providerId="AD"/>
      </p:ext>
    </p:extLst>
  </p:cmAuthor>
  <p:cmAuthor id="9" name="Christopher Waller" initials="CW" lastIdx="6" clrIdx="8">
    <p:extLst>
      <p:ext uri="{19B8F6BF-5375-455C-9EA6-DF929625EA0E}">
        <p15:presenceInfo xmlns:p15="http://schemas.microsoft.com/office/powerpoint/2012/main" userId="Christopher Waller" providerId="None"/>
      </p:ext>
    </p:extLst>
  </p:cmAuthor>
  <p:cmAuthor id="3" name="Tina Martinez" initials="TM [2]" lastIdx="23" clrIdx="2">
    <p:extLst>
      <p:ext uri="{19B8F6BF-5375-455C-9EA6-DF929625EA0E}">
        <p15:presenceInfo xmlns:p15="http://schemas.microsoft.com/office/powerpoint/2012/main" userId="S::tina.martinez@cognosante.com::6a791667-6a30-43fd-b659-0516fdbd8fdd" providerId="AD"/>
      </p:ext>
    </p:extLst>
  </p:cmAuthor>
  <p:cmAuthor id="10" name="Nicholas Kendall" initials="NK" lastIdx="2" clrIdx="9">
    <p:extLst>
      <p:ext uri="{19B8F6BF-5375-455C-9EA6-DF929625EA0E}">
        <p15:presenceInfo xmlns:p15="http://schemas.microsoft.com/office/powerpoint/2012/main" userId="Nicholas Kendall" providerId="None"/>
      </p:ext>
    </p:extLst>
  </p:cmAuthor>
  <p:cmAuthor id="4" name="Ebony Richardson" initials="ER" lastIdx="170" clrIdx="3">
    <p:extLst>
      <p:ext uri="{19B8F6BF-5375-455C-9EA6-DF929625EA0E}">
        <p15:presenceInfo xmlns:p15="http://schemas.microsoft.com/office/powerpoint/2012/main" userId="S::Ebony.Richardson@cognosante.com::d87c9640-0c8a-41bd-b09d-63157f9eea2d" providerId="AD"/>
      </p:ext>
    </p:extLst>
  </p:cmAuthor>
  <p:cmAuthor id="11" name="Ryan Soto" initials="RS" lastIdx="11" clrIdx="10">
    <p:extLst>
      <p:ext uri="{19B8F6BF-5375-455C-9EA6-DF929625EA0E}">
        <p15:presenceInfo xmlns:p15="http://schemas.microsoft.com/office/powerpoint/2012/main" userId="S::Ryan.Soto@cognosante.com::1a140420-fcc9-4a7e-bf2d-c3e85d9ab637" providerId="AD"/>
      </p:ext>
    </p:extLst>
  </p:cmAuthor>
  <p:cmAuthor id="5" name="Karina Rubalsky" initials="KR" lastIdx="11" clrIdx="4">
    <p:extLst>
      <p:ext uri="{19B8F6BF-5375-455C-9EA6-DF929625EA0E}">
        <p15:presenceInfo xmlns:p15="http://schemas.microsoft.com/office/powerpoint/2012/main" userId="S::Karina.Rubalsky@cognosante.com::d2cdc03c-5197-4c58-ac06-9d83f62e2dc7" providerId="AD"/>
      </p:ext>
    </p:extLst>
  </p:cmAuthor>
  <p:cmAuthor id="12" name="Elizabeth Parish" initials="EP" lastIdx="4" clrIdx="11">
    <p:extLst>
      <p:ext uri="{19B8F6BF-5375-455C-9EA6-DF929625EA0E}">
        <p15:presenceInfo xmlns:p15="http://schemas.microsoft.com/office/powerpoint/2012/main" userId="Elizabeth Parish" providerId="None"/>
      </p:ext>
    </p:extLst>
  </p:cmAuthor>
  <p:cmAuthor id="6" name="Mohammed Rahman" initials="MR" lastIdx="13" clrIdx="5">
    <p:extLst>
      <p:ext uri="{19B8F6BF-5375-455C-9EA6-DF929625EA0E}">
        <p15:presenceInfo xmlns:p15="http://schemas.microsoft.com/office/powerpoint/2012/main" userId="S::Mohammed.Rahman@cognosante.com::1e31be98-5026-44c6-bcab-db9a6082c1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5E61"/>
    <a:srgbClr val="E5E5E6"/>
    <a:srgbClr val="0053A0"/>
    <a:srgbClr val="084A9C"/>
    <a:srgbClr val="FFD004"/>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5354" autoAdjust="0"/>
  </p:normalViewPr>
  <p:slideViewPr>
    <p:cSldViewPr snapToGrid="0">
      <p:cViewPr varScale="1">
        <p:scale>
          <a:sx n="86" d="100"/>
          <a:sy n="86" d="100"/>
        </p:scale>
        <p:origin x="451" y="72"/>
      </p:cViewPr>
      <p:guideLst>
        <p:guide orient="horz" pos="2160"/>
        <p:guide pos="381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77C60-C9CE-4B5D-A794-D7BAFF626E00}" type="doc">
      <dgm:prSet loTypeId="urn:microsoft.com/office/officeart/2005/8/layout/hList7#1" loCatId="list" qsTypeId="urn:microsoft.com/office/officeart/2005/8/quickstyle/simple1" qsCatId="simple" csTypeId="urn:microsoft.com/office/officeart/2005/8/colors/accent1_2" csCatId="accent1" phldr="1"/>
      <dgm:spPr/>
    </dgm:pt>
    <dgm:pt modelId="{982A9893-AF29-44BF-9EE1-825C96CCCB84}">
      <dgm:prSet phldrT="[Text]" phldr="1"/>
      <dgm:spPr>
        <a:solidFill>
          <a:srgbClr val="0053A0"/>
        </a:solidFill>
      </dgm:spPr>
      <dgm:t>
        <a:bodyPr/>
        <a:lstStyle/>
        <a:p>
          <a:endParaRPr lang="en-US" dirty="0"/>
        </a:p>
      </dgm:t>
    </dgm:pt>
    <dgm:pt modelId="{218B9BB6-ED6A-4AE6-AE96-F46EB8019E39}" type="parTrans" cxnId="{6CD0867F-E7D9-4D6E-8421-3F112030556B}">
      <dgm:prSet/>
      <dgm:spPr/>
      <dgm:t>
        <a:bodyPr/>
        <a:lstStyle/>
        <a:p>
          <a:endParaRPr lang="en-US"/>
        </a:p>
      </dgm:t>
    </dgm:pt>
    <dgm:pt modelId="{743629A4-0FAF-4D8C-AD37-606688062970}" type="sibTrans" cxnId="{6CD0867F-E7D9-4D6E-8421-3F112030556B}">
      <dgm:prSet/>
      <dgm:spPr/>
      <dgm:t>
        <a:bodyPr/>
        <a:lstStyle/>
        <a:p>
          <a:endParaRPr lang="en-US"/>
        </a:p>
      </dgm:t>
    </dgm:pt>
    <dgm:pt modelId="{4100DFDA-6187-4CAB-98EC-F1FCD515AD00}">
      <dgm:prSet phldrT="[Text]" phldr="1"/>
      <dgm:spPr>
        <a:solidFill>
          <a:srgbClr val="0053A0"/>
        </a:solidFill>
      </dgm:spPr>
      <dgm:t>
        <a:bodyPr/>
        <a:lstStyle/>
        <a:p>
          <a:endParaRPr lang="en-US" dirty="0"/>
        </a:p>
      </dgm:t>
    </dgm:pt>
    <dgm:pt modelId="{00982176-5CFD-4A9D-B838-1841B248C78E}" type="parTrans" cxnId="{856E57D4-B6CE-4FCF-89EE-DC7E2426A457}">
      <dgm:prSet/>
      <dgm:spPr/>
      <dgm:t>
        <a:bodyPr/>
        <a:lstStyle/>
        <a:p>
          <a:endParaRPr lang="en-US"/>
        </a:p>
      </dgm:t>
    </dgm:pt>
    <dgm:pt modelId="{B1681C19-379C-4EE6-BB21-3F0D567FA05A}" type="sibTrans" cxnId="{856E57D4-B6CE-4FCF-89EE-DC7E2426A457}">
      <dgm:prSet/>
      <dgm:spPr/>
      <dgm:t>
        <a:bodyPr/>
        <a:lstStyle/>
        <a:p>
          <a:endParaRPr lang="en-US"/>
        </a:p>
      </dgm:t>
    </dgm:pt>
    <dgm:pt modelId="{29BCA6C7-AB94-4DDC-9002-88ECCECDD470}">
      <dgm:prSet phldrT="[Text]" phldr="1"/>
      <dgm:spPr>
        <a:solidFill>
          <a:srgbClr val="0053A0"/>
        </a:solidFill>
      </dgm:spPr>
      <dgm:t>
        <a:bodyPr/>
        <a:lstStyle/>
        <a:p>
          <a:endParaRPr lang="en-US" dirty="0"/>
        </a:p>
      </dgm:t>
    </dgm:pt>
    <dgm:pt modelId="{708B6C34-6D74-4F56-A826-5CCC00AB734A}" type="parTrans" cxnId="{C2FB1B0A-9CF0-4C48-835C-E396B13158A6}">
      <dgm:prSet/>
      <dgm:spPr/>
      <dgm:t>
        <a:bodyPr/>
        <a:lstStyle/>
        <a:p>
          <a:endParaRPr lang="en-US"/>
        </a:p>
      </dgm:t>
    </dgm:pt>
    <dgm:pt modelId="{95208092-1108-42CA-8183-CAE2CBA67A17}" type="sibTrans" cxnId="{C2FB1B0A-9CF0-4C48-835C-E396B13158A6}">
      <dgm:prSet/>
      <dgm:spPr/>
      <dgm:t>
        <a:bodyPr/>
        <a:lstStyle/>
        <a:p>
          <a:endParaRPr lang="en-US"/>
        </a:p>
      </dgm:t>
    </dgm:pt>
    <dgm:pt modelId="{5259A90A-D943-4F44-B744-430CF8FFFA8D}" type="pres">
      <dgm:prSet presAssocID="{16977C60-C9CE-4B5D-A794-D7BAFF626E00}" presName="Name0" presStyleCnt="0">
        <dgm:presLayoutVars>
          <dgm:dir/>
          <dgm:resizeHandles val="exact"/>
        </dgm:presLayoutVars>
      </dgm:prSet>
      <dgm:spPr/>
    </dgm:pt>
    <dgm:pt modelId="{54CDFF4C-81B0-41BB-9998-7B4B129B3E28}" type="pres">
      <dgm:prSet presAssocID="{16977C60-C9CE-4B5D-A794-D7BAFF626E00}" presName="fgShape" presStyleLbl="fgShp" presStyleIdx="0" presStyleCnt="1"/>
      <dgm:spPr>
        <a:solidFill>
          <a:schemeClr val="bg1">
            <a:lumMod val="75000"/>
          </a:schemeClr>
        </a:solidFill>
      </dgm:spPr>
    </dgm:pt>
    <dgm:pt modelId="{CE3A265A-0DB6-49CD-8425-46DFF56BDCDD}" type="pres">
      <dgm:prSet presAssocID="{16977C60-C9CE-4B5D-A794-D7BAFF626E00}" presName="linComp" presStyleCnt="0"/>
      <dgm:spPr/>
    </dgm:pt>
    <dgm:pt modelId="{D8C8F432-9D2A-423F-A480-E04ABC1348EA}" type="pres">
      <dgm:prSet presAssocID="{982A9893-AF29-44BF-9EE1-825C96CCCB84}" presName="compNode" presStyleCnt="0"/>
      <dgm:spPr/>
    </dgm:pt>
    <dgm:pt modelId="{14380E18-9A73-4693-AA09-9A5B938DE7BE}" type="pres">
      <dgm:prSet presAssocID="{982A9893-AF29-44BF-9EE1-825C96CCCB84}" presName="bkgdShape" presStyleLbl="node1" presStyleIdx="0" presStyleCnt="3"/>
      <dgm:spPr/>
    </dgm:pt>
    <dgm:pt modelId="{52792FB9-D706-44E9-8794-BA0A0D87EE97}" type="pres">
      <dgm:prSet presAssocID="{982A9893-AF29-44BF-9EE1-825C96CCCB84}" presName="nodeTx" presStyleLbl="node1" presStyleIdx="0" presStyleCnt="3">
        <dgm:presLayoutVars>
          <dgm:bulletEnabled val="1"/>
        </dgm:presLayoutVars>
      </dgm:prSet>
      <dgm:spPr/>
    </dgm:pt>
    <dgm:pt modelId="{7ED8C7D9-E7AA-49D5-B7CA-202B5E8212D9}" type="pres">
      <dgm:prSet presAssocID="{982A9893-AF29-44BF-9EE1-825C96CCCB84}" presName="invisiNode" presStyleLbl="node1" presStyleIdx="0" presStyleCnt="3"/>
      <dgm:spPr/>
    </dgm:pt>
    <dgm:pt modelId="{878BC7C1-2F4C-46EE-9F04-B02E8B8A9171}" type="pres">
      <dgm:prSet presAssocID="{982A9893-AF29-44BF-9EE1-825C96CCCB84}" presName="imagNode" presStyleLbl="fgImgPlace1" presStyleIdx="0" presStyleCnt="3"/>
      <dgm:spPr>
        <a:noFill/>
      </dgm:spPr>
    </dgm:pt>
    <dgm:pt modelId="{710D4F04-8E65-41C1-AE1A-EC820565D65D}" type="pres">
      <dgm:prSet presAssocID="{743629A4-0FAF-4D8C-AD37-606688062970}" presName="sibTrans" presStyleLbl="sibTrans2D1" presStyleIdx="0" presStyleCnt="0"/>
      <dgm:spPr/>
    </dgm:pt>
    <dgm:pt modelId="{5B0D38DC-7CF7-4C7E-91E7-940A04B4AF00}" type="pres">
      <dgm:prSet presAssocID="{4100DFDA-6187-4CAB-98EC-F1FCD515AD00}" presName="compNode" presStyleCnt="0"/>
      <dgm:spPr/>
    </dgm:pt>
    <dgm:pt modelId="{8DA777F8-8704-4AAB-9FA5-0F95BB444C08}" type="pres">
      <dgm:prSet presAssocID="{4100DFDA-6187-4CAB-98EC-F1FCD515AD00}" presName="bkgdShape" presStyleLbl="node1" presStyleIdx="1" presStyleCnt="3"/>
      <dgm:spPr/>
    </dgm:pt>
    <dgm:pt modelId="{AEC3DBBF-E3B5-48F9-B68F-834054216858}" type="pres">
      <dgm:prSet presAssocID="{4100DFDA-6187-4CAB-98EC-F1FCD515AD00}" presName="nodeTx" presStyleLbl="node1" presStyleIdx="1" presStyleCnt="3">
        <dgm:presLayoutVars>
          <dgm:bulletEnabled val="1"/>
        </dgm:presLayoutVars>
      </dgm:prSet>
      <dgm:spPr/>
    </dgm:pt>
    <dgm:pt modelId="{0CDE0D8A-336E-4555-9A78-8010E6148BF3}" type="pres">
      <dgm:prSet presAssocID="{4100DFDA-6187-4CAB-98EC-F1FCD515AD00}" presName="invisiNode" presStyleLbl="node1" presStyleIdx="1" presStyleCnt="3"/>
      <dgm:spPr/>
    </dgm:pt>
    <dgm:pt modelId="{CBF537D4-A545-4B6C-939F-63E432C9F5A6}" type="pres">
      <dgm:prSet presAssocID="{4100DFDA-6187-4CAB-98EC-F1FCD515AD00}" presName="imagNode" presStyleLbl="fgImgPlace1" presStyleIdx="1" presStyleCnt="3"/>
      <dgm:spPr>
        <a:noFill/>
      </dgm:spPr>
    </dgm:pt>
    <dgm:pt modelId="{AB92182A-DE47-4F5D-AAE9-9241E3443498}" type="pres">
      <dgm:prSet presAssocID="{B1681C19-379C-4EE6-BB21-3F0D567FA05A}" presName="sibTrans" presStyleLbl="sibTrans2D1" presStyleIdx="0" presStyleCnt="0"/>
      <dgm:spPr/>
    </dgm:pt>
    <dgm:pt modelId="{4570698D-C253-448B-B958-9248DE8E585F}" type="pres">
      <dgm:prSet presAssocID="{29BCA6C7-AB94-4DDC-9002-88ECCECDD470}" presName="compNode" presStyleCnt="0"/>
      <dgm:spPr/>
    </dgm:pt>
    <dgm:pt modelId="{DC57AA67-BB0C-436A-8311-CCADCB517509}" type="pres">
      <dgm:prSet presAssocID="{29BCA6C7-AB94-4DDC-9002-88ECCECDD470}" presName="bkgdShape" presStyleLbl="node1" presStyleIdx="2" presStyleCnt="3"/>
      <dgm:spPr/>
    </dgm:pt>
    <dgm:pt modelId="{A7079005-9C7D-4CC2-AF0F-671C3A00B010}" type="pres">
      <dgm:prSet presAssocID="{29BCA6C7-AB94-4DDC-9002-88ECCECDD470}" presName="nodeTx" presStyleLbl="node1" presStyleIdx="2" presStyleCnt="3">
        <dgm:presLayoutVars>
          <dgm:bulletEnabled val="1"/>
        </dgm:presLayoutVars>
      </dgm:prSet>
      <dgm:spPr/>
    </dgm:pt>
    <dgm:pt modelId="{B649FBB1-0B4B-4609-871C-FED7BF315C9F}" type="pres">
      <dgm:prSet presAssocID="{29BCA6C7-AB94-4DDC-9002-88ECCECDD470}" presName="invisiNode" presStyleLbl="node1" presStyleIdx="2" presStyleCnt="3"/>
      <dgm:spPr/>
    </dgm:pt>
    <dgm:pt modelId="{50205122-CAA7-4B2D-9630-970F04BD2C9B}" type="pres">
      <dgm:prSet presAssocID="{29BCA6C7-AB94-4DDC-9002-88ECCECDD470}" presName="imagNode" presStyleLbl="fgImgPlace1" presStyleIdx="2" presStyleCnt="3"/>
      <dgm:spPr>
        <a:noFill/>
      </dgm:spPr>
    </dgm:pt>
  </dgm:ptLst>
  <dgm:cxnLst>
    <dgm:cxn modelId="{C2FB1B0A-9CF0-4C48-835C-E396B13158A6}" srcId="{16977C60-C9CE-4B5D-A794-D7BAFF626E00}" destId="{29BCA6C7-AB94-4DDC-9002-88ECCECDD470}" srcOrd="2" destOrd="0" parTransId="{708B6C34-6D74-4F56-A826-5CCC00AB734A}" sibTransId="{95208092-1108-42CA-8183-CAE2CBA67A17}"/>
    <dgm:cxn modelId="{20E49815-A436-8544-8063-DD2CCCDAA3E8}" type="presOf" srcId="{29BCA6C7-AB94-4DDC-9002-88ECCECDD470}" destId="{DC57AA67-BB0C-436A-8311-CCADCB517509}" srcOrd="0" destOrd="0" presId="urn:microsoft.com/office/officeart/2005/8/layout/hList7#1"/>
    <dgm:cxn modelId="{46A6F015-B8E5-CC45-ADA7-8F092F51A5A4}" type="presOf" srcId="{4100DFDA-6187-4CAB-98EC-F1FCD515AD00}" destId="{AEC3DBBF-E3B5-48F9-B68F-834054216858}" srcOrd="1" destOrd="0" presId="urn:microsoft.com/office/officeart/2005/8/layout/hList7#1"/>
    <dgm:cxn modelId="{E3E72832-4CCE-7B4A-BEB2-3D42D10B719D}" type="presOf" srcId="{29BCA6C7-AB94-4DDC-9002-88ECCECDD470}" destId="{A7079005-9C7D-4CC2-AF0F-671C3A00B010}" srcOrd="1" destOrd="0" presId="urn:microsoft.com/office/officeart/2005/8/layout/hList7#1"/>
    <dgm:cxn modelId="{11E43159-94C9-F141-865B-EA50FECCD399}" type="presOf" srcId="{B1681C19-379C-4EE6-BB21-3F0D567FA05A}" destId="{AB92182A-DE47-4F5D-AAE9-9241E3443498}" srcOrd="0" destOrd="0" presId="urn:microsoft.com/office/officeart/2005/8/layout/hList7#1"/>
    <dgm:cxn modelId="{C832DF5A-3E3D-334E-87E9-F224EFF2BA8D}" type="presOf" srcId="{743629A4-0FAF-4D8C-AD37-606688062970}" destId="{710D4F04-8E65-41C1-AE1A-EC820565D65D}" srcOrd="0" destOrd="0" presId="urn:microsoft.com/office/officeart/2005/8/layout/hList7#1"/>
    <dgm:cxn modelId="{730B117D-673C-D141-80E1-4C2835A20DBC}" type="presOf" srcId="{16977C60-C9CE-4B5D-A794-D7BAFF626E00}" destId="{5259A90A-D943-4F44-B744-430CF8FFFA8D}" srcOrd="0" destOrd="0" presId="urn:microsoft.com/office/officeart/2005/8/layout/hList7#1"/>
    <dgm:cxn modelId="{6CD0867F-E7D9-4D6E-8421-3F112030556B}" srcId="{16977C60-C9CE-4B5D-A794-D7BAFF626E00}" destId="{982A9893-AF29-44BF-9EE1-825C96CCCB84}" srcOrd="0" destOrd="0" parTransId="{218B9BB6-ED6A-4AE6-AE96-F46EB8019E39}" sibTransId="{743629A4-0FAF-4D8C-AD37-606688062970}"/>
    <dgm:cxn modelId="{DBCC4DA6-09AB-1F41-B819-5B1C424079D7}" type="presOf" srcId="{982A9893-AF29-44BF-9EE1-825C96CCCB84}" destId="{52792FB9-D706-44E9-8794-BA0A0D87EE97}" srcOrd="1" destOrd="0" presId="urn:microsoft.com/office/officeart/2005/8/layout/hList7#1"/>
    <dgm:cxn modelId="{856E57D4-B6CE-4FCF-89EE-DC7E2426A457}" srcId="{16977C60-C9CE-4B5D-A794-D7BAFF626E00}" destId="{4100DFDA-6187-4CAB-98EC-F1FCD515AD00}" srcOrd="1" destOrd="0" parTransId="{00982176-5CFD-4A9D-B838-1841B248C78E}" sibTransId="{B1681C19-379C-4EE6-BB21-3F0D567FA05A}"/>
    <dgm:cxn modelId="{2520C6F1-D0DE-F948-9350-DE07E101CEF5}" type="presOf" srcId="{4100DFDA-6187-4CAB-98EC-F1FCD515AD00}" destId="{8DA777F8-8704-4AAB-9FA5-0F95BB444C08}" srcOrd="0" destOrd="0" presId="urn:microsoft.com/office/officeart/2005/8/layout/hList7#1"/>
    <dgm:cxn modelId="{D45A37F4-4829-6F43-BD6A-EE7B5925615C}" type="presOf" srcId="{982A9893-AF29-44BF-9EE1-825C96CCCB84}" destId="{14380E18-9A73-4693-AA09-9A5B938DE7BE}" srcOrd="0" destOrd="0" presId="urn:microsoft.com/office/officeart/2005/8/layout/hList7#1"/>
    <dgm:cxn modelId="{623F7618-CC8D-5649-B8BE-D901AB7F38F3}" type="presParOf" srcId="{5259A90A-D943-4F44-B744-430CF8FFFA8D}" destId="{54CDFF4C-81B0-41BB-9998-7B4B129B3E28}" srcOrd="0" destOrd="0" presId="urn:microsoft.com/office/officeart/2005/8/layout/hList7#1"/>
    <dgm:cxn modelId="{7394D344-A1DC-D346-A4C1-0011DD5C3428}" type="presParOf" srcId="{5259A90A-D943-4F44-B744-430CF8FFFA8D}" destId="{CE3A265A-0DB6-49CD-8425-46DFF56BDCDD}" srcOrd="1" destOrd="0" presId="urn:microsoft.com/office/officeart/2005/8/layout/hList7#1"/>
    <dgm:cxn modelId="{06344920-38F6-784C-AB37-80368BE05EEA}" type="presParOf" srcId="{CE3A265A-0DB6-49CD-8425-46DFF56BDCDD}" destId="{D8C8F432-9D2A-423F-A480-E04ABC1348EA}" srcOrd="0" destOrd="0" presId="urn:microsoft.com/office/officeart/2005/8/layout/hList7#1"/>
    <dgm:cxn modelId="{2C8A5AF7-674E-964A-A80D-0010B8FF1C89}" type="presParOf" srcId="{D8C8F432-9D2A-423F-A480-E04ABC1348EA}" destId="{14380E18-9A73-4693-AA09-9A5B938DE7BE}" srcOrd="0" destOrd="0" presId="urn:microsoft.com/office/officeart/2005/8/layout/hList7#1"/>
    <dgm:cxn modelId="{7C8D25DD-7670-7B45-82DD-5DE2939BDCEA}" type="presParOf" srcId="{D8C8F432-9D2A-423F-A480-E04ABC1348EA}" destId="{52792FB9-D706-44E9-8794-BA0A0D87EE97}" srcOrd="1" destOrd="0" presId="urn:microsoft.com/office/officeart/2005/8/layout/hList7#1"/>
    <dgm:cxn modelId="{78ECDFCF-9DA4-AF45-8F05-821FE467787E}" type="presParOf" srcId="{D8C8F432-9D2A-423F-A480-E04ABC1348EA}" destId="{7ED8C7D9-E7AA-49D5-B7CA-202B5E8212D9}" srcOrd="2" destOrd="0" presId="urn:microsoft.com/office/officeart/2005/8/layout/hList7#1"/>
    <dgm:cxn modelId="{FBB1FD5E-8D0C-3C49-A0F4-C81A83B8BDAE}" type="presParOf" srcId="{D8C8F432-9D2A-423F-A480-E04ABC1348EA}" destId="{878BC7C1-2F4C-46EE-9F04-B02E8B8A9171}" srcOrd="3" destOrd="0" presId="urn:microsoft.com/office/officeart/2005/8/layout/hList7#1"/>
    <dgm:cxn modelId="{16EA1165-E658-9447-83D6-E2DB07C445E0}" type="presParOf" srcId="{CE3A265A-0DB6-49CD-8425-46DFF56BDCDD}" destId="{710D4F04-8E65-41C1-AE1A-EC820565D65D}" srcOrd="1" destOrd="0" presId="urn:microsoft.com/office/officeart/2005/8/layout/hList7#1"/>
    <dgm:cxn modelId="{BEC7DE42-C6E7-BC4B-BF8F-F844D08F0B96}" type="presParOf" srcId="{CE3A265A-0DB6-49CD-8425-46DFF56BDCDD}" destId="{5B0D38DC-7CF7-4C7E-91E7-940A04B4AF00}" srcOrd="2" destOrd="0" presId="urn:microsoft.com/office/officeart/2005/8/layout/hList7#1"/>
    <dgm:cxn modelId="{5CBA38B0-EE76-5641-8232-4A979945962D}" type="presParOf" srcId="{5B0D38DC-7CF7-4C7E-91E7-940A04B4AF00}" destId="{8DA777F8-8704-4AAB-9FA5-0F95BB444C08}" srcOrd="0" destOrd="0" presId="urn:microsoft.com/office/officeart/2005/8/layout/hList7#1"/>
    <dgm:cxn modelId="{88B49B70-395A-4B47-BC4E-AD289E462C28}" type="presParOf" srcId="{5B0D38DC-7CF7-4C7E-91E7-940A04B4AF00}" destId="{AEC3DBBF-E3B5-48F9-B68F-834054216858}" srcOrd="1" destOrd="0" presId="urn:microsoft.com/office/officeart/2005/8/layout/hList7#1"/>
    <dgm:cxn modelId="{A7EB326D-F500-9946-99F0-A4589F8D91E1}" type="presParOf" srcId="{5B0D38DC-7CF7-4C7E-91E7-940A04B4AF00}" destId="{0CDE0D8A-336E-4555-9A78-8010E6148BF3}" srcOrd="2" destOrd="0" presId="urn:microsoft.com/office/officeart/2005/8/layout/hList7#1"/>
    <dgm:cxn modelId="{899BDA00-A159-FD4C-A117-3C17DFE8EABD}" type="presParOf" srcId="{5B0D38DC-7CF7-4C7E-91E7-940A04B4AF00}" destId="{CBF537D4-A545-4B6C-939F-63E432C9F5A6}" srcOrd="3" destOrd="0" presId="urn:microsoft.com/office/officeart/2005/8/layout/hList7#1"/>
    <dgm:cxn modelId="{614A63F2-7CA1-FC44-80B2-118C2B2F68A9}" type="presParOf" srcId="{CE3A265A-0DB6-49CD-8425-46DFF56BDCDD}" destId="{AB92182A-DE47-4F5D-AAE9-9241E3443498}" srcOrd="3" destOrd="0" presId="urn:microsoft.com/office/officeart/2005/8/layout/hList7#1"/>
    <dgm:cxn modelId="{1E6D8442-A94A-A448-922D-752DDBDA531B}" type="presParOf" srcId="{CE3A265A-0DB6-49CD-8425-46DFF56BDCDD}" destId="{4570698D-C253-448B-B958-9248DE8E585F}" srcOrd="4" destOrd="0" presId="urn:microsoft.com/office/officeart/2005/8/layout/hList7#1"/>
    <dgm:cxn modelId="{09090066-2CF5-9041-B61D-2A886B2151A8}" type="presParOf" srcId="{4570698D-C253-448B-B958-9248DE8E585F}" destId="{DC57AA67-BB0C-436A-8311-CCADCB517509}" srcOrd="0" destOrd="0" presId="urn:microsoft.com/office/officeart/2005/8/layout/hList7#1"/>
    <dgm:cxn modelId="{1EAB27FF-ADB7-6F47-9CED-94F1CE0DD0B7}" type="presParOf" srcId="{4570698D-C253-448B-B958-9248DE8E585F}" destId="{A7079005-9C7D-4CC2-AF0F-671C3A00B010}" srcOrd="1" destOrd="0" presId="urn:microsoft.com/office/officeart/2005/8/layout/hList7#1"/>
    <dgm:cxn modelId="{AC8CC67B-BBD1-3047-A460-1DB491D66B29}" type="presParOf" srcId="{4570698D-C253-448B-B958-9248DE8E585F}" destId="{B649FBB1-0B4B-4609-871C-FED7BF315C9F}" srcOrd="2" destOrd="0" presId="urn:microsoft.com/office/officeart/2005/8/layout/hList7#1"/>
    <dgm:cxn modelId="{42E45520-B6D4-6C43-8178-A7C54140E71B}" type="presParOf" srcId="{4570698D-C253-448B-B958-9248DE8E585F}" destId="{50205122-CAA7-4B2D-9630-970F04BD2C9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80E18-9A73-4693-AA09-9A5B938DE7BE}">
      <dsp:nvSpPr>
        <dsp:cNvPr id="0" name=""/>
        <dsp:cNvSpPr/>
      </dsp:nvSpPr>
      <dsp:spPr>
        <a:xfrm>
          <a:off x="2303" y="0"/>
          <a:ext cx="3584376" cy="4297363"/>
        </a:xfrm>
        <a:prstGeom prst="roundRect">
          <a:avLst>
            <a:gd name="adj" fmla="val 10000"/>
          </a:avLst>
        </a:prstGeom>
        <a:solidFill>
          <a:srgbClr val="005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endParaRPr lang="en-US" sz="6100" kern="1200"/>
        </a:p>
      </dsp:txBody>
      <dsp:txXfrm>
        <a:off x="2303" y="1718945"/>
        <a:ext cx="3584376" cy="1718945"/>
      </dsp:txXfrm>
    </dsp:sp>
    <dsp:sp modelId="{878BC7C1-2F4C-46EE-9F04-B02E8B8A9171}">
      <dsp:nvSpPr>
        <dsp:cNvPr id="0" name=""/>
        <dsp:cNvSpPr/>
      </dsp:nvSpPr>
      <dsp:spPr>
        <a:xfrm>
          <a:off x="1078981" y="257841"/>
          <a:ext cx="1431021" cy="143102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A777F8-8704-4AAB-9FA5-0F95BB444C08}">
      <dsp:nvSpPr>
        <dsp:cNvPr id="0" name=""/>
        <dsp:cNvSpPr/>
      </dsp:nvSpPr>
      <dsp:spPr>
        <a:xfrm>
          <a:off x="3694211" y="0"/>
          <a:ext cx="3584376" cy="4297363"/>
        </a:xfrm>
        <a:prstGeom prst="roundRect">
          <a:avLst>
            <a:gd name="adj" fmla="val 10000"/>
          </a:avLst>
        </a:prstGeom>
        <a:solidFill>
          <a:srgbClr val="005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endParaRPr lang="en-US" sz="6100" kern="1200"/>
        </a:p>
      </dsp:txBody>
      <dsp:txXfrm>
        <a:off x="3694211" y="1718945"/>
        <a:ext cx="3584376" cy="1718945"/>
      </dsp:txXfrm>
    </dsp:sp>
    <dsp:sp modelId="{CBF537D4-A545-4B6C-939F-63E432C9F5A6}">
      <dsp:nvSpPr>
        <dsp:cNvPr id="0" name=""/>
        <dsp:cNvSpPr/>
      </dsp:nvSpPr>
      <dsp:spPr>
        <a:xfrm>
          <a:off x="4770889" y="257841"/>
          <a:ext cx="1431021" cy="143102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7AA67-BB0C-436A-8311-CCADCB517509}">
      <dsp:nvSpPr>
        <dsp:cNvPr id="0" name=""/>
        <dsp:cNvSpPr/>
      </dsp:nvSpPr>
      <dsp:spPr>
        <a:xfrm>
          <a:off x="7386119" y="0"/>
          <a:ext cx="3584376" cy="4297363"/>
        </a:xfrm>
        <a:prstGeom prst="roundRect">
          <a:avLst>
            <a:gd name="adj" fmla="val 10000"/>
          </a:avLst>
        </a:prstGeom>
        <a:solidFill>
          <a:srgbClr val="005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endParaRPr lang="en-US" sz="6100" kern="1200"/>
        </a:p>
      </dsp:txBody>
      <dsp:txXfrm>
        <a:off x="7386119" y="1718945"/>
        <a:ext cx="3584376" cy="1718945"/>
      </dsp:txXfrm>
    </dsp:sp>
    <dsp:sp modelId="{50205122-CAA7-4B2D-9630-970F04BD2C9B}">
      <dsp:nvSpPr>
        <dsp:cNvPr id="0" name=""/>
        <dsp:cNvSpPr/>
      </dsp:nvSpPr>
      <dsp:spPr>
        <a:xfrm>
          <a:off x="8462796" y="257841"/>
          <a:ext cx="1431021" cy="143102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CDFF4C-81B0-41BB-9998-7B4B129B3E28}">
      <dsp:nvSpPr>
        <dsp:cNvPr id="0" name=""/>
        <dsp:cNvSpPr/>
      </dsp:nvSpPr>
      <dsp:spPr>
        <a:xfrm>
          <a:off x="438912" y="3437890"/>
          <a:ext cx="10094976" cy="644604"/>
        </a:xfrm>
        <a:prstGeom prst="leftRightArrow">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A9044-62C1-EB4B-AB7C-8045A9BA12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D1B316-F685-9344-B030-9E0821F0B9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64E96B-7FE4-A341-BF05-782DA5BB6CA1}" type="datetimeFigureOut">
              <a:rPr lang="en-US" smtClean="0"/>
              <a:t>10/05/2021</a:t>
            </a:fld>
            <a:endParaRPr lang="en-US" dirty="0"/>
          </a:p>
        </p:txBody>
      </p:sp>
      <p:sp>
        <p:nvSpPr>
          <p:cNvPr id="4" name="Footer Placeholder 3">
            <a:extLst>
              <a:ext uri="{FF2B5EF4-FFF2-40B4-BE49-F238E27FC236}">
                <a16:creationId xmlns:a16="http://schemas.microsoft.com/office/drawing/2014/main" id="{BC7B57BE-5646-A04F-A965-1CA37C6203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3C09148-92FA-5949-94F2-BE465DF4D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765ADE-BE71-6546-81DB-0A494E27D539}" type="slidenum">
              <a:rPr lang="en-US" smtClean="0"/>
              <a:t>‹#›</a:t>
            </a:fld>
            <a:endParaRPr lang="en-US" dirty="0"/>
          </a:p>
        </p:txBody>
      </p:sp>
    </p:spTree>
    <p:extLst>
      <p:ext uri="{BB962C8B-B14F-4D97-AF65-F5344CB8AC3E}">
        <p14:creationId xmlns:p14="http://schemas.microsoft.com/office/powerpoint/2010/main" val="1311957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808BF-24D3-484C-BC46-29F963C1B359}" type="datetimeFigureOut">
              <a:rPr lang="en-US" smtClean="0"/>
              <a:t>10/05/2021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DC7D0-0888-C24D-AA6B-962FFF80E947}" type="slidenum">
              <a:rPr lang="en-US" smtClean="0"/>
              <a:t>‹#›</a:t>
            </a:fld>
            <a:endParaRPr lang="en-US" dirty="0"/>
          </a:p>
        </p:txBody>
      </p:sp>
    </p:spTree>
    <p:extLst>
      <p:ext uri="{BB962C8B-B14F-4D97-AF65-F5344CB8AC3E}">
        <p14:creationId xmlns:p14="http://schemas.microsoft.com/office/powerpoint/2010/main" val="219972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DC7D0-0888-C24D-AA6B-962FFF80E947}" type="slidenum">
              <a:rPr lang="en-US" smtClean="0"/>
              <a:t>1</a:t>
            </a:fld>
            <a:endParaRPr lang="en-US" dirty="0"/>
          </a:p>
        </p:txBody>
      </p:sp>
    </p:spTree>
    <p:extLst>
      <p:ext uri="{BB962C8B-B14F-4D97-AF65-F5344CB8AC3E}">
        <p14:creationId xmlns:p14="http://schemas.microsoft.com/office/powerpoint/2010/main" val="418012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DC7D0-0888-C24D-AA6B-962FFF80E947}" type="slidenum">
              <a:rPr lang="en-US" smtClean="0"/>
              <a:t>6</a:t>
            </a:fld>
            <a:endParaRPr lang="en-US" dirty="0"/>
          </a:p>
        </p:txBody>
      </p:sp>
    </p:spTree>
    <p:extLst>
      <p:ext uri="{BB962C8B-B14F-4D97-AF65-F5344CB8AC3E}">
        <p14:creationId xmlns:p14="http://schemas.microsoft.com/office/powerpoint/2010/main" val="383786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DC7D0-0888-C24D-AA6B-962FFF80E947}" type="slidenum">
              <a:rPr lang="en-US" smtClean="0"/>
              <a:t>8</a:t>
            </a:fld>
            <a:endParaRPr lang="en-US" dirty="0"/>
          </a:p>
        </p:txBody>
      </p:sp>
    </p:spTree>
    <p:extLst>
      <p:ext uri="{BB962C8B-B14F-4D97-AF65-F5344CB8AC3E}">
        <p14:creationId xmlns:p14="http://schemas.microsoft.com/office/powerpoint/2010/main" val="17298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DC7D0-0888-C24D-AA6B-962FFF80E947}" type="slidenum">
              <a:rPr lang="en-US" smtClean="0"/>
              <a:t>9</a:t>
            </a:fld>
            <a:endParaRPr lang="en-US" dirty="0"/>
          </a:p>
        </p:txBody>
      </p:sp>
    </p:spTree>
    <p:extLst>
      <p:ext uri="{BB962C8B-B14F-4D97-AF65-F5344CB8AC3E}">
        <p14:creationId xmlns:p14="http://schemas.microsoft.com/office/powerpoint/2010/main" val="13539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DC7D0-0888-C24D-AA6B-962FFF80E947}" type="slidenum">
              <a:rPr lang="en-US" smtClean="0"/>
              <a:t>20</a:t>
            </a:fld>
            <a:endParaRPr lang="en-US" dirty="0"/>
          </a:p>
        </p:txBody>
      </p:sp>
    </p:spTree>
    <p:extLst>
      <p:ext uri="{BB962C8B-B14F-4D97-AF65-F5344CB8AC3E}">
        <p14:creationId xmlns:p14="http://schemas.microsoft.com/office/powerpoint/2010/main" val="137886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DC7D0-0888-C24D-AA6B-962FFF80E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09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3" name="Picture Placeholder 9" descr="Placeholder for picture or photo">
            <a:extLst>
              <a:ext uri="{FF2B5EF4-FFF2-40B4-BE49-F238E27FC236}">
                <a16:creationId xmlns:a16="http://schemas.microsoft.com/office/drawing/2014/main" id="{722F75BD-A2C5-834F-828D-C462C6951187}"/>
              </a:ext>
            </a:extLst>
          </p:cNvPr>
          <p:cNvSpPr>
            <a:spLocks noGrp="1"/>
          </p:cNvSpPr>
          <p:nvPr>
            <p:ph type="pic" sz="quarter" idx="14"/>
          </p:nvPr>
        </p:nvSpPr>
        <p:spPr>
          <a:xfrm>
            <a:off x="0" y="2698230"/>
            <a:ext cx="5408612" cy="4183572"/>
          </a:xfrm>
        </p:spPr>
        <p:txBody>
          <a:bodyPr anchor="ctr" anchorCtr="0"/>
          <a:lstStyle>
            <a:lvl1pPr marL="0" indent="0" algn="ctr">
              <a:buNone/>
              <a:defRPr/>
            </a:lvl1pPr>
          </a:lstStyle>
          <a:p>
            <a:r>
              <a:rPr lang="en-US" dirty="0"/>
              <a:t>Click icon to add picture</a:t>
            </a:r>
          </a:p>
        </p:txBody>
      </p:sp>
      <p:grpSp>
        <p:nvGrpSpPr>
          <p:cNvPr id="7" name="Group 6">
            <a:extLst>
              <a:ext uri="{FF2B5EF4-FFF2-40B4-BE49-F238E27FC236}">
                <a16:creationId xmlns:a16="http://schemas.microsoft.com/office/drawing/2014/main" id="{CBC20713-66DF-1746-B5C0-9154E5F01504}"/>
              </a:ext>
            </a:extLst>
          </p:cNvPr>
          <p:cNvGrpSpPr/>
          <p:nvPr userDrawn="1"/>
        </p:nvGrpSpPr>
        <p:grpSpPr>
          <a:xfrm>
            <a:off x="-11723" y="1243268"/>
            <a:ext cx="12228722" cy="1269999"/>
            <a:chOff x="-16933" y="1"/>
            <a:chExt cx="9211733" cy="976922"/>
          </a:xfrm>
          <a:solidFill>
            <a:srgbClr val="FFD004"/>
          </a:solidFill>
        </p:grpSpPr>
        <p:sp>
          <p:nvSpPr>
            <p:cNvPr id="9" name="Rectangle 8">
              <a:extLst>
                <a:ext uri="{FF2B5EF4-FFF2-40B4-BE49-F238E27FC236}">
                  <a16:creationId xmlns:a16="http://schemas.microsoft.com/office/drawing/2014/main" id="{FCD984B8-D0B6-6648-BBAE-CC9C912054AB}"/>
                </a:ext>
              </a:extLst>
            </p:cNvPr>
            <p:cNvSpPr/>
            <p:nvPr userDrawn="1"/>
          </p:nvSpPr>
          <p:spPr bwMode="auto">
            <a:xfrm>
              <a:off x="-16933" y="1"/>
              <a:ext cx="9194800" cy="931332"/>
            </a:xfrm>
            <a:prstGeom prst="rect">
              <a:avLst/>
            </a:prstGeom>
            <a:grp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8" name="Rectangle 7">
              <a:extLst>
                <a:ext uri="{FF2B5EF4-FFF2-40B4-BE49-F238E27FC236}">
                  <a16:creationId xmlns:a16="http://schemas.microsoft.com/office/drawing/2014/main" id="{4A238F75-8E71-C548-BE3B-3F6C98D21E33}"/>
                </a:ext>
              </a:extLst>
            </p:cNvPr>
            <p:cNvSpPr/>
            <p:nvPr userDrawn="1"/>
          </p:nvSpPr>
          <p:spPr bwMode="auto">
            <a:xfrm>
              <a:off x="0" y="892258"/>
              <a:ext cx="9194800" cy="84665"/>
            </a:xfrm>
            <a:prstGeom prst="rect">
              <a:avLst/>
            </a:prstGeom>
            <a:grp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grpSp>
      <p:pic>
        <p:nvPicPr>
          <p:cNvPr id="6" name="Picture 5" descr="The Centers for Medicare and Medicaid logo.">
            <a:extLst>
              <a:ext uri="{FF2B5EF4-FFF2-40B4-BE49-F238E27FC236}">
                <a16:creationId xmlns:a16="http://schemas.microsoft.com/office/drawing/2014/main" id="{68FDF833-8C4B-DB42-BE2B-7879BB32FE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
        <p:nvSpPr>
          <p:cNvPr id="2" name="Title 1">
            <a:extLst>
              <a:ext uri="{FF2B5EF4-FFF2-40B4-BE49-F238E27FC236}">
                <a16:creationId xmlns:a16="http://schemas.microsoft.com/office/drawing/2014/main" id="{1B8D2298-C9E7-BA4B-911D-47A58268C733}"/>
              </a:ext>
            </a:extLst>
          </p:cNvPr>
          <p:cNvSpPr>
            <a:spLocks noGrp="1"/>
          </p:cNvSpPr>
          <p:nvPr>
            <p:ph type="title"/>
          </p:nvPr>
        </p:nvSpPr>
        <p:spPr>
          <a:xfrm>
            <a:off x="755903" y="1254872"/>
            <a:ext cx="9748573" cy="1325563"/>
          </a:xfrm>
        </p:spPr>
        <p:txBody>
          <a:bodyPr>
            <a:normAutofit/>
          </a:bodyPr>
          <a:lstStyle>
            <a:lvl1pPr>
              <a:defRPr sz="3600"/>
            </a:lvl1pPr>
          </a:lstStyle>
          <a:p>
            <a:r>
              <a:rPr lang="en-US"/>
              <a:t>Click to edit Master title style</a:t>
            </a:r>
          </a:p>
        </p:txBody>
      </p:sp>
      <p:sp>
        <p:nvSpPr>
          <p:cNvPr id="15" name="Text Placeholder 14">
            <a:extLst>
              <a:ext uri="{FF2B5EF4-FFF2-40B4-BE49-F238E27FC236}">
                <a16:creationId xmlns:a16="http://schemas.microsoft.com/office/drawing/2014/main" id="{41E9C0CF-4AE9-6C4A-BB10-3DE711E889C2}"/>
              </a:ext>
            </a:extLst>
          </p:cNvPr>
          <p:cNvSpPr>
            <a:spLocks noGrp="1"/>
          </p:cNvSpPr>
          <p:nvPr>
            <p:ph type="body" sz="quarter" idx="12" hasCustomPrompt="1"/>
          </p:nvPr>
        </p:nvSpPr>
        <p:spPr>
          <a:xfrm>
            <a:off x="5962373" y="2905935"/>
            <a:ext cx="5276850" cy="523220"/>
          </a:xfrm>
        </p:spPr>
        <p:txBody>
          <a:bodyPr>
            <a:spAutoFit/>
          </a:bodyPr>
          <a:lstStyle>
            <a:lvl1pPr marL="0" indent="0">
              <a:buNone/>
              <a:defRPr sz="2800" b="1" i="1">
                <a:solidFill>
                  <a:srgbClr val="0053A0"/>
                </a:solidFill>
                <a:latin typeface="Arial" panose="020B0604020202020204" pitchFamily="34" charset="0"/>
                <a:cs typeface="Arial" panose="020B0604020202020204" pitchFamily="34" charset="0"/>
              </a:defRPr>
            </a:lvl1pPr>
            <a:lvl2pPr marL="457200" indent="0">
              <a:buNone/>
              <a:defRPr i="1">
                <a:latin typeface="+mn-lt"/>
              </a:defRPr>
            </a:lvl2pPr>
            <a:lvl3pPr marL="914400" indent="0">
              <a:buNone/>
              <a:defRPr i="1">
                <a:latin typeface="+mn-lt"/>
              </a:defRPr>
            </a:lvl3pPr>
            <a:lvl4pPr marL="914400" indent="0">
              <a:buNone/>
              <a:defRPr i="1">
                <a:latin typeface="+mn-lt"/>
              </a:defRPr>
            </a:lvl4pPr>
            <a:lvl5pPr marL="1371600" indent="0">
              <a:buNone/>
              <a:defRPr i="1">
                <a:latin typeface="+mn-lt"/>
              </a:defRPr>
            </a:lvl5pPr>
          </a:lstStyle>
          <a:p>
            <a:pPr lvl="0"/>
            <a:r>
              <a:rPr lang="en-US"/>
              <a:t>Subtitle</a:t>
            </a:r>
          </a:p>
        </p:txBody>
      </p:sp>
      <p:sp>
        <p:nvSpPr>
          <p:cNvPr id="16" name="Text Placeholder 14">
            <a:extLst>
              <a:ext uri="{FF2B5EF4-FFF2-40B4-BE49-F238E27FC236}">
                <a16:creationId xmlns:a16="http://schemas.microsoft.com/office/drawing/2014/main" id="{55D7FA05-C13B-AD49-A875-884F36F6BA97}"/>
              </a:ext>
            </a:extLst>
          </p:cNvPr>
          <p:cNvSpPr>
            <a:spLocks noGrp="1"/>
          </p:cNvSpPr>
          <p:nvPr>
            <p:ph type="body" sz="quarter" idx="13" hasCustomPrompt="1"/>
          </p:nvPr>
        </p:nvSpPr>
        <p:spPr>
          <a:xfrm>
            <a:off x="6019541" y="4537794"/>
            <a:ext cx="5276850" cy="523220"/>
          </a:xfrm>
        </p:spPr>
        <p:txBody>
          <a:bodyPr>
            <a:spAutoFit/>
          </a:bodyPr>
          <a:lstStyle>
            <a:lvl1pPr marL="0" indent="0">
              <a:buNone/>
              <a:defRPr sz="2800" b="0" i="1">
                <a:solidFill>
                  <a:srgbClr val="0053A0"/>
                </a:solidFill>
                <a:latin typeface="Arial" panose="020B0604020202020204" pitchFamily="34" charset="0"/>
                <a:cs typeface="Arial" panose="020B0604020202020204" pitchFamily="34" charset="0"/>
              </a:defRPr>
            </a:lvl1pPr>
            <a:lvl2pPr marL="457200" indent="0">
              <a:buNone/>
              <a:defRPr i="1">
                <a:latin typeface="+mn-lt"/>
              </a:defRPr>
            </a:lvl2pPr>
            <a:lvl3pPr marL="914400" indent="0">
              <a:buNone/>
              <a:defRPr i="1">
                <a:latin typeface="+mn-lt"/>
              </a:defRPr>
            </a:lvl3pPr>
            <a:lvl4pPr marL="914400" indent="0">
              <a:buNone/>
              <a:defRPr i="1">
                <a:latin typeface="+mn-lt"/>
              </a:defRPr>
            </a:lvl4pPr>
            <a:lvl5pPr marL="1371600" indent="0">
              <a:buNone/>
              <a:defRPr i="1">
                <a:latin typeface="+mn-lt"/>
              </a:defRPr>
            </a:lvl5pPr>
          </a:lstStyle>
          <a:p>
            <a:pPr lvl="0"/>
            <a:r>
              <a:rPr lang="en-US"/>
              <a:t>Presenter</a:t>
            </a:r>
          </a:p>
        </p:txBody>
      </p:sp>
      <p:sp>
        <p:nvSpPr>
          <p:cNvPr id="18" name="Rectangle 17">
            <a:extLst>
              <a:ext uri="{FF2B5EF4-FFF2-40B4-BE49-F238E27FC236}">
                <a16:creationId xmlns:a16="http://schemas.microsoft.com/office/drawing/2014/main" id="{85B2A764-C2DC-3547-BF23-ABBDB0E26F5F}"/>
              </a:ext>
              <a:ext uri="{C183D7F6-B498-43B3-948B-1728B52AA6E4}">
                <adec:decorative xmlns:adec="http://schemas.microsoft.com/office/drawing/2017/decorative" val="1"/>
              </a:ext>
            </a:extLst>
          </p:cNvPr>
          <p:cNvSpPr/>
          <p:nvPr userDrawn="1"/>
        </p:nvSpPr>
        <p:spPr bwMode="auto">
          <a:xfrm>
            <a:off x="1" y="2479574"/>
            <a:ext cx="12216998" cy="179361"/>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Tree>
    <p:extLst>
      <p:ext uri="{BB962C8B-B14F-4D97-AF65-F5344CB8AC3E}">
        <p14:creationId xmlns:p14="http://schemas.microsoft.com/office/powerpoint/2010/main" val="2805141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CE75-EAAA-7143-9501-CBEF473F569C}"/>
              </a:ext>
            </a:extLst>
          </p:cNvPr>
          <p:cNvSpPr>
            <a:spLocks noGrp="1"/>
          </p:cNvSpPr>
          <p:nvPr>
            <p:ph type="title"/>
          </p:nvPr>
        </p:nvSpPr>
        <p:spPr/>
        <p:txBody>
          <a:bodyPr/>
          <a:lstStyle/>
          <a:p>
            <a:r>
              <a:rPr lang="en-US"/>
              <a:t>Click to edit Master title style</a:t>
            </a:r>
          </a:p>
        </p:txBody>
      </p:sp>
      <p:sp>
        <p:nvSpPr>
          <p:cNvPr id="6" name="Picture Placeholder 7" descr="Placeholder for icon or picture">
            <a:extLst>
              <a:ext uri="{FF2B5EF4-FFF2-40B4-BE49-F238E27FC236}">
                <a16:creationId xmlns:a16="http://schemas.microsoft.com/office/drawing/2014/main" id="{74B6CBED-8C35-5D4B-9589-AA2CD73CD4CC}"/>
              </a:ext>
            </a:extLst>
          </p:cNvPr>
          <p:cNvSpPr>
            <a:spLocks noGrp="1" noChangeAspect="1"/>
          </p:cNvSpPr>
          <p:nvPr>
            <p:ph type="pic" sz="quarter" idx="21" hasCustomPrompt="1"/>
          </p:nvPr>
        </p:nvSpPr>
        <p:spPr>
          <a:xfrm>
            <a:off x="1234736" y="2102693"/>
            <a:ext cx="2436264" cy="2346199"/>
          </a:xfrm>
          <a:prstGeom prst="ellipse">
            <a:avLst/>
          </a:prstGeom>
          <a:noFill/>
        </p:spPr>
        <p:txBody>
          <a:bodyPr wrap="square" anchor="ctr">
            <a:noAutofit/>
          </a:bodyPr>
          <a:lstStyle>
            <a:lvl1pPr marL="0" indent="0" algn="ctr">
              <a:buNone/>
              <a:defRPr sz="1350"/>
            </a:lvl1pPr>
          </a:lstStyle>
          <a:p>
            <a:r>
              <a:rPr lang="en-US" dirty="0"/>
              <a:t>Click to add picture</a:t>
            </a:r>
          </a:p>
        </p:txBody>
      </p:sp>
      <p:sp>
        <p:nvSpPr>
          <p:cNvPr id="10" name="Content Placeholder 9">
            <a:extLst>
              <a:ext uri="{FF2B5EF4-FFF2-40B4-BE49-F238E27FC236}">
                <a16:creationId xmlns:a16="http://schemas.microsoft.com/office/drawing/2014/main" id="{3C873066-7C5D-7743-8F39-FDCFEEBFFD9E}"/>
              </a:ext>
            </a:extLst>
          </p:cNvPr>
          <p:cNvSpPr>
            <a:spLocks noGrp="1"/>
          </p:cNvSpPr>
          <p:nvPr>
            <p:ph sz="quarter" idx="24"/>
          </p:nvPr>
        </p:nvSpPr>
        <p:spPr>
          <a:xfrm>
            <a:off x="1382633" y="4650026"/>
            <a:ext cx="2140469" cy="1052513"/>
          </a:xfrm>
          <a:noFill/>
        </p:spPr>
        <p:txBody>
          <a:bodyPr>
            <a:noAutofit/>
          </a:bodyPr>
          <a:lstStyle>
            <a:lvl1pPr marL="0" indent="0" algn="ctr">
              <a:buNone/>
              <a:defRPr sz="1600">
                <a:solidFill>
                  <a:schemeClr val="accent6"/>
                </a:solidFill>
              </a:defRPr>
            </a:lvl1pPr>
            <a:lvl2pPr marL="457200" indent="0">
              <a:buNone/>
              <a:defRPr sz="1600">
                <a:solidFill>
                  <a:schemeClr val="bg1"/>
                </a:solidFill>
              </a:defRPr>
            </a:lvl2pPr>
            <a:lvl3pPr marL="914400" indent="0">
              <a:buNone/>
              <a:defRPr sz="1600">
                <a:solidFill>
                  <a:schemeClr val="bg1"/>
                </a:solidFill>
              </a:defRPr>
            </a:lvl3pPr>
            <a:lvl4pPr marL="914400" indent="0">
              <a:buNone/>
              <a:defRPr sz="1600">
                <a:solidFill>
                  <a:schemeClr val="bg1"/>
                </a:solidFill>
              </a:defRPr>
            </a:lvl4pPr>
            <a:lvl5pPr marL="1371600" indent="0">
              <a:buNone/>
              <a:defRPr sz="1600">
                <a:solidFill>
                  <a:schemeClr val="bg1"/>
                </a:solidFill>
              </a:defRPr>
            </a:lvl5pPr>
          </a:lstStyle>
          <a:p>
            <a:pPr lvl="0"/>
            <a:r>
              <a:rPr lang="en-US"/>
              <a:t>Edit Master text styles</a:t>
            </a:r>
          </a:p>
        </p:txBody>
      </p:sp>
      <p:sp>
        <p:nvSpPr>
          <p:cNvPr id="7" name="Picture Placeholder 7" descr="Placeholder for icon or picture">
            <a:extLst>
              <a:ext uri="{FF2B5EF4-FFF2-40B4-BE49-F238E27FC236}">
                <a16:creationId xmlns:a16="http://schemas.microsoft.com/office/drawing/2014/main" id="{C60417BB-59CA-074D-9964-BCE7E83C5CAE}"/>
              </a:ext>
            </a:extLst>
          </p:cNvPr>
          <p:cNvSpPr>
            <a:spLocks noGrp="1" noChangeAspect="1"/>
          </p:cNvSpPr>
          <p:nvPr>
            <p:ph type="pic" sz="quarter" idx="22" hasCustomPrompt="1"/>
          </p:nvPr>
        </p:nvSpPr>
        <p:spPr>
          <a:xfrm>
            <a:off x="4922668" y="2102693"/>
            <a:ext cx="2436264" cy="2346199"/>
          </a:xfrm>
          <a:prstGeom prst="ellipse">
            <a:avLst/>
          </a:prstGeom>
          <a:noFill/>
        </p:spPr>
        <p:txBody>
          <a:bodyPr wrap="square" anchor="ctr">
            <a:noAutofit/>
          </a:bodyPr>
          <a:lstStyle>
            <a:lvl1pPr marL="0" indent="0" algn="ctr">
              <a:buNone/>
              <a:defRPr sz="1350"/>
            </a:lvl1pPr>
          </a:lstStyle>
          <a:p>
            <a:r>
              <a:rPr lang="en-US" dirty="0"/>
              <a:t>Click to add picture</a:t>
            </a:r>
          </a:p>
        </p:txBody>
      </p:sp>
      <p:sp>
        <p:nvSpPr>
          <p:cNvPr id="11" name="Content Placeholder 9">
            <a:extLst>
              <a:ext uri="{FF2B5EF4-FFF2-40B4-BE49-F238E27FC236}">
                <a16:creationId xmlns:a16="http://schemas.microsoft.com/office/drawing/2014/main" id="{C2420B9A-E8CA-A445-BAFC-CBF2A2E2753A}"/>
              </a:ext>
            </a:extLst>
          </p:cNvPr>
          <p:cNvSpPr>
            <a:spLocks noGrp="1"/>
          </p:cNvSpPr>
          <p:nvPr>
            <p:ph sz="quarter" idx="25"/>
          </p:nvPr>
        </p:nvSpPr>
        <p:spPr>
          <a:xfrm>
            <a:off x="5040338" y="4650027"/>
            <a:ext cx="2140469" cy="1052513"/>
          </a:xfrm>
          <a:noFill/>
        </p:spPr>
        <p:txBody>
          <a:bodyPr>
            <a:noAutofit/>
          </a:bodyPr>
          <a:lstStyle>
            <a:lvl1pPr marL="0" indent="0" algn="ctr">
              <a:buNone/>
              <a:defRPr sz="1600">
                <a:solidFill>
                  <a:schemeClr val="accent6"/>
                </a:solidFill>
              </a:defRPr>
            </a:lvl1pPr>
            <a:lvl2pPr marL="457200" indent="0">
              <a:buNone/>
              <a:defRPr sz="1600">
                <a:solidFill>
                  <a:schemeClr val="bg1"/>
                </a:solidFill>
              </a:defRPr>
            </a:lvl2pPr>
            <a:lvl3pPr marL="914400" indent="0">
              <a:buNone/>
              <a:defRPr sz="1600">
                <a:solidFill>
                  <a:schemeClr val="bg1"/>
                </a:solidFill>
              </a:defRPr>
            </a:lvl3pPr>
            <a:lvl4pPr marL="914400" indent="0">
              <a:buNone/>
              <a:defRPr sz="1600">
                <a:solidFill>
                  <a:schemeClr val="bg1"/>
                </a:solidFill>
              </a:defRPr>
            </a:lvl4pPr>
            <a:lvl5pPr marL="1371600" indent="0">
              <a:buNone/>
              <a:defRPr sz="1600">
                <a:solidFill>
                  <a:schemeClr val="bg1"/>
                </a:solidFill>
              </a:defRPr>
            </a:lvl5pPr>
          </a:lstStyle>
          <a:p>
            <a:pPr lvl="0"/>
            <a:r>
              <a:rPr lang="en-US"/>
              <a:t>Edit Master text styles</a:t>
            </a:r>
          </a:p>
        </p:txBody>
      </p:sp>
      <p:sp>
        <p:nvSpPr>
          <p:cNvPr id="8" name="Picture Placeholder 7" descr="Placeholder for icon or picture">
            <a:extLst>
              <a:ext uri="{FF2B5EF4-FFF2-40B4-BE49-F238E27FC236}">
                <a16:creationId xmlns:a16="http://schemas.microsoft.com/office/drawing/2014/main" id="{969AEAB2-F043-944D-9C40-26E86AB55F50}"/>
              </a:ext>
            </a:extLst>
          </p:cNvPr>
          <p:cNvSpPr>
            <a:spLocks noGrp="1" noChangeAspect="1"/>
          </p:cNvSpPr>
          <p:nvPr>
            <p:ph type="pic" sz="quarter" idx="23" hasCustomPrompt="1"/>
          </p:nvPr>
        </p:nvSpPr>
        <p:spPr>
          <a:xfrm>
            <a:off x="8610600" y="2102693"/>
            <a:ext cx="2436264" cy="2346199"/>
          </a:xfrm>
          <a:prstGeom prst="ellipse">
            <a:avLst/>
          </a:prstGeom>
          <a:noFill/>
        </p:spPr>
        <p:txBody>
          <a:bodyPr wrap="square" anchor="ctr">
            <a:noAutofit/>
          </a:bodyPr>
          <a:lstStyle>
            <a:lvl1pPr marL="0" indent="0" algn="ctr">
              <a:buNone/>
              <a:defRPr sz="1350"/>
            </a:lvl1pPr>
          </a:lstStyle>
          <a:p>
            <a:r>
              <a:rPr lang="en-US" dirty="0"/>
              <a:t>Click to add picture</a:t>
            </a:r>
          </a:p>
        </p:txBody>
      </p:sp>
      <p:sp>
        <p:nvSpPr>
          <p:cNvPr id="12" name="Content Placeholder 9">
            <a:extLst>
              <a:ext uri="{FF2B5EF4-FFF2-40B4-BE49-F238E27FC236}">
                <a16:creationId xmlns:a16="http://schemas.microsoft.com/office/drawing/2014/main" id="{8315D8B8-5F64-7741-88C7-3C6551EF019C}"/>
              </a:ext>
            </a:extLst>
          </p:cNvPr>
          <p:cNvSpPr>
            <a:spLocks noGrp="1"/>
          </p:cNvSpPr>
          <p:nvPr>
            <p:ph sz="quarter" idx="26"/>
          </p:nvPr>
        </p:nvSpPr>
        <p:spPr>
          <a:xfrm>
            <a:off x="8758497" y="4650026"/>
            <a:ext cx="2140469" cy="1052513"/>
          </a:xfrm>
          <a:noFill/>
        </p:spPr>
        <p:txBody>
          <a:bodyPr>
            <a:noAutofit/>
          </a:bodyPr>
          <a:lstStyle>
            <a:lvl1pPr marL="0" indent="0" algn="ctr">
              <a:buNone/>
              <a:defRPr sz="1600">
                <a:solidFill>
                  <a:schemeClr val="accent6"/>
                </a:solidFill>
              </a:defRPr>
            </a:lvl1pPr>
            <a:lvl2pPr marL="457200" indent="0">
              <a:buNone/>
              <a:defRPr sz="1600">
                <a:solidFill>
                  <a:schemeClr val="bg1"/>
                </a:solidFill>
              </a:defRPr>
            </a:lvl2pPr>
            <a:lvl3pPr marL="914400" indent="0">
              <a:buNone/>
              <a:defRPr sz="1600">
                <a:solidFill>
                  <a:schemeClr val="bg1"/>
                </a:solidFill>
              </a:defRPr>
            </a:lvl3pPr>
            <a:lvl4pPr marL="914400" indent="0">
              <a:buNone/>
              <a:defRPr sz="1600">
                <a:solidFill>
                  <a:schemeClr val="bg1"/>
                </a:solidFill>
              </a:defRPr>
            </a:lvl4pPr>
            <a:lvl5pPr marL="1371600" indent="0">
              <a:buNone/>
              <a:defRPr sz="1600">
                <a:solidFill>
                  <a:schemeClr val="bg1"/>
                </a:solidFill>
              </a:defRPr>
            </a:lvl5pPr>
          </a:lstStyle>
          <a:p>
            <a:pPr lvl="0"/>
            <a:r>
              <a:rPr lang="en-US"/>
              <a:t>Edit Master text styles</a:t>
            </a:r>
          </a:p>
        </p:txBody>
      </p:sp>
      <p:sp>
        <p:nvSpPr>
          <p:cNvPr id="3" name="Date Placeholder 2">
            <a:extLst>
              <a:ext uri="{FF2B5EF4-FFF2-40B4-BE49-F238E27FC236}">
                <a16:creationId xmlns:a16="http://schemas.microsoft.com/office/drawing/2014/main" id="{8D2F6256-429B-D042-AE71-AF1AF4BACE15}"/>
              </a:ext>
            </a:extLst>
          </p:cNvPr>
          <p:cNvSpPr>
            <a:spLocks noGrp="1"/>
          </p:cNvSpPr>
          <p:nvPr>
            <p:ph type="dt" sz="half" idx="10"/>
          </p:nvPr>
        </p:nvSpPr>
        <p:spPr>
          <a:xfrm>
            <a:off x="2058563" y="6356350"/>
            <a:ext cx="1522836" cy="365125"/>
          </a:xfrm>
        </p:spPr>
        <p:txBody>
          <a:bodyPr/>
          <a:lstStyle/>
          <a:p>
            <a:fld id="{D4CA300D-B629-414D-B624-3488580A0A31}" type="datetime1">
              <a:rPr lang="en-US" smtClean="0"/>
              <a:t>10/05/2021</a:t>
            </a:fld>
            <a:endParaRPr lang="en-US" dirty="0"/>
          </a:p>
        </p:txBody>
      </p:sp>
      <p:sp>
        <p:nvSpPr>
          <p:cNvPr id="4" name="Footer Placeholder 3">
            <a:extLst>
              <a:ext uri="{FF2B5EF4-FFF2-40B4-BE49-F238E27FC236}">
                <a16:creationId xmlns:a16="http://schemas.microsoft.com/office/drawing/2014/main" id="{D5CACC27-5AB2-0640-9677-CB5BC2B04EEC}"/>
              </a:ext>
            </a:extLst>
          </p:cNvPr>
          <p:cNvSpPr>
            <a:spLocks noGrp="1"/>
          </p:cNvSpPr>
          <p:nvPr>
            <p:ph type="ftr" sz="quarter" idx="11"/>
          </p:nvPr>
        </p:nvSpPr>
        <p:spPr/>
        <p:txBody>
          <a:bodyPr/>
          <a:lstStyle>
            <a:lvl1pPr>
              <a:defRPr>
                <a:solidFill>
                  <a:schemeClr val="tx1"/>
                </a:solidFill>
              </a:defRPr>
            </a:lvl1pPr>
          </a:lstStyle>
          <a:p>
            <a:r>
              <a:rPr lang="en-US" dirty="0"/>
              <a:t>CMS footer</a:t>
            </a:r>
          </a:p>
        </p:txBody>
      </p:sp>
      <p:sp>
        <p:nvSpPr>
          <p:cNvPr id="5" name="Slide Number Placeholder 4">
            <a:extLst>
              <a:ext uri="{FF2B5EF4-FFF2-40B4-BE49-F238E27FC236}">
                <a16:creationId xmlns:a16="http://schemas.microsoft.com/office/drawing/2014/main" id="{86A646A5-E9EB-3F4D-AED2-A4539069BF42}"/>
              </a:ext>
            </a:extLst>
          </p:cNvPr>
          <p:cNvSpPr>
            <a:spLocks noGrp="1"/>
          </p:cNvSpPr>
          <p:nvPr>
            <p:ph type="sldNum" sz="quarter" idx="12"/>
          </p:nvPr>
        </p:nvSpPr>
        <p:spPr/>
        <p:txBody>
          <a:bodyPr/>
          <a:lstStyle>
            <a:lvl1pPr>
              <a:defRPr>
                <a:solidFill>
                  <a:schemeClr val="tx1"/>
                </a:solidFill>
              </a:defRPr>
            </a:lvl1pPr>
          </a:lstStyle>
          <a:p>
            <a:fld id="{200CA8EA-3E88-1E47-9B86-CBF89577D921}" type="slidenum">
              <a:rPr lang="en-US" smtClean="0"/>
              <a:pPr/>
              <a:t>‹#›</a:t>
            </a:fld>
            <a:endParaRPr lang="en-US" dirty="0"/>
          </a:p>
        </p:txBody>
      </p:sp>
    </p:spTree>
    <p:extLst>
      <p:ext uri="{BB962C8B-B14F-4D97-AF65-F5344CB8AC3E}">
        <p14:creationId xmlns:p14="http://schemas.microsoft.com/office/powerpoint/2010/main" val="17637256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3CE97D9-E842-CA42-A40F-249ECECE3CC9}"/>
              </a:ext>
              <a:ext uri="{C183D7F6-B498-43B3-948B-1728B52AA6E4}">
                <adec:decorative xmlns:adec="http://schemas.microsoft.com/office/drawing/2017/decorative" val="1"/>
              </a:ext>
            </a:extLst>
          </p:cNvPr>
          <p:cNvSpPr/>
          <p:nvPr userDrawn="1"/>
        </p:nvSpPr>
        <p:spPr bwMode="auto">
          <a:xfrm>
            <a:off x="0" y="1554860"/>
            <a:ext cx="12192000" cy="5303140"/>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2" name="Title 1">
            <a:extLst>
              <a:ext uri="{FF2B5EF4-FFF2-40B4-BE49-F238E27FC236}">
                <a16:creationId xmlns:a16="http://schemas.microsoft.com/office/drawing/2014/main" id="{C51FCE75-EAAA-7143-9501-CBEF473F569C}"/>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3C873066-7C5D-7743-8F39-FDCFEEBFFD9E}"/>
              </a:ext>
            </a:extLst>
          </p:cNvPr>
          <p:cNvSpPr>
            <a:spLocks noGrp="1"/>
          </p:cNvSpPr>
          <p:nvPr>
            <p:ph sz="quarter" idx="24"/>
          </p:nvPr>
        </p:nvSpPr>
        <p:spPr>
          <a:xfrm>
            <a:off x="1382633" y="4650026"/>
            <a:ext cx="2140469" cy="1052513"/>
          </a:xfrm>
          <a:noFill/>
        </p:spPr>
        <p:txBody>
          <a:bodyPr>
            <a:noAutofit/>
          </a:bodyPr>
          <a:lstStyle>
            <a:lvl1pPr marL="0" indent="0" algn="ct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914400" indent="0">
              <a:buNone/>
              <a:defRPr sz="1600">
                <a:solidFill>
                  <a:schemeClr val="bg1"/>
                </a:solidFill>
              </a:defRPr>
            </a:lvl4pPr>
            <a:lvl5pPr marL="1371600" indent="0">
              <a:buNone/>
              <a:defRPr sz="1600">
                <a:solidFill>
                  <a:schemeClr val="bg1"/>
                </a:solidFill>
              </a:defRPr>
            </a:lvl5pPr>
          </a:lstStyle>
          <a:p>
            <a:pPr lvl="0"/>
            <a:r>
              <a:rPr lang="en-US"/>
              <a:t>Edit Master text styles</a:t>
            </a:r>
          </a:p>
        </p:txBody>
      </p:sp>
      <p:sp>
        <p:nvSpPr>
          <p:cNvPr id="13" name="Picture Placeholder 12">
            <a:extLst>
              <a:ext uri="{FF2B5EF4-FFF2-40B4-BE49-F238E27FC236}">
                <a16:creationId xmlns:a16="http://schemas.microsoft.com/office/drawing/2014/main" id="{D3B8A2BA-36D8-A34D-9AED-35B75702E585}"/>
              </a:ext>
            </a:extLst>
          </p:cNvPr>
          <p:cNvSpPr>
            <a:spLocks noGrp="1"/>
          </p:cNvSpPr>
          <p:nvPr>
            <p:ph type="pic" sz="quarter" idx="27" hasCustomPrompt="1"/>
          </p:nvPr>
        </p:nvSpPr>
        <p:spPr>
          <a:xfrm>
            <a:off x="1220173" y="2104155"/>
            <a:ext cx="2465388" cy="2344737"/>
          </a:xfrm>
          <a:noFill/>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kumimoji="0" lang="en-US" sz="1350" b="0" i="0" u="none" strike="noStrike" kern="1200" cap="none" spc="0" normalizeH="0" baseline="0" dirty="0" smtClean="0">
                <a:ln>
                  <a:solidFill>
                    <a:schemeClr val="lt1">
                      <a:hueOff val="0"/>
                      <a:satOff val="0"/>
                      <a:lumOff val="0"/>
                    </a:schemeClr>
                  </a:solidFill>
                </a:ln>
                <a:solidFill>
                  <a:sysClr val="windowText" lastClr="000000"/>
                </a:solidFill>
                <a:effectLst/>
                <a:uLnTx/>
                <a:uFillTx/>
                <a:latin typeface="Calibri"/>
                <a:ea typeface="+mn-ea"/>
                <a:cs typeface="+mn-cs"/>
              </a:defRPr>
            </a:lvl1pPr>
          </a:lstStyle>
          <a:p>
            <a:r>
              <a:rPr lang="en-US" dirty="0"/>
              <a:t>Click to add picture</a:t>
            </a:r>
          </a:p>
          <a:p>
            <a:endParaRPr lang="en-US" dirty="0"/>
          </a:p>
        </p:txBody>
      </p:sp>
      <p:sp>
        <p:nvSpPr>
          <p:cNvPr id="11" name="Content Placeholder 9">
            <a:extLst>
              <a:ext uri="{FF2B5EF4-FFF2-40B4-BE49-F238E27FC236}">
                <a16:creationId xmlns:a16="http://schemas.microsoft.com/office/drawing/2014/main" id="{C2420B9A-E8CA-A445-BAFC-CBF2A2E2753A}"/>
              </a:ext>
            </a:extLst>
          </p:cNvPr>
          <p:cNvSpPr>
            <a:spLocks noGrp="1"/>
          </p:cNvSpPr>
          <p:nvPr>
            <p:ph sz="quarter" idx="25"/>
          </p:nvPr>
        </p:nvSpPr>
        <p:spPr>
          <a:xfrm>
            <a:off x="5040338" y="4650027"/>
            <a:ext cx="2140469" cy="1052513"/>
          </a:xfrm>
          <a:noFill/>
        </p:spPr>
        <p:txBody>
          <a:bodyPr>
            <a:noAutofit/>
          </a:bodyPr>
          <a:lstStyle>
            <a:lvl1pPr marL="0" indent="0" algn="ct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914400" indent="0">
              <a:buNone/>
              <a:defRPr sz="1600">
                <a:solidFill>
                  <a:schemeClr val="bg1"/>
                </a:solidFill>
              </a:defRPr>
            </a:lvl4pPr>
            <a:lvl5pPr marL="1371600" indent="0">
              <a:buNone/>
              <a:defRPr sz="1600">
                <a:solidFill>
                  <a:schemeClr val="bg1"/>
                </a:solidFill>
              </a:defRPr>
            </a:lvl5pPr>
          </a:lstStyle>
          <a:p>
            <a:pPr lvl="0"/>
            <a:r>
              <a:rPr lang="en-US"/>
              <a:t>Edit Master text styles</a:t>
            </a:r>
          </a:p>
        </p:txBody>
      </p:sp>
      <p:sp>
        <p:nvSpPr>
          <p:cNvPr id="14" name="Picture Placeholder 12">
            <a:extLst>
              <a:ext uri="{FF2B5EF4-FFF2-40B4-BE49-F238E27FC236}">
                <a16:creationId xmlns:a16="http://schemas.microsoft.com/office/drawing/2014/main" id="{8D33586B-CF31-7446-A652-A3967700530C}"/>
              </a:ext>
            </a:extLst>
          </p:cNvPr>
          <p:cNvSpPr>
            <a:spLocks noGrp="1"/>
          </p:cNvSpPr>
          <p:nvPr>
            <p:ph type="pic" sz="quarter" idx="28" hasCustomPrompt="1"/>
          </p:nvPr>
        </p:nvSpPr>
        <p:spPr>
          <a:xfrm>
            <a:off x="4863306" y="2104155"/>
            <a:ext cx="2465388" cy="2344737"/>
          </a:xfrm>
          <a:noFill/>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kumimoji="0" lang="en-US" sz="1350" b="0" i="0" u="none" strike="noStrike" kern="1200" cap="none" spc="0" normalizeH="0" baseline="0" dirty="0" smtClean="0">
                <a:ln>
                  <a:solidFill>
                    <a:schemeClr val="lt1">
                      <a:hueOff val="0"/>
                      <a:satOff val="0"/>
                      <a:lumOff val="0"/>
                    </a:schemeClr>
                  </a:solidFill>
                </a:ln>
                <a:solidFill>
                  <a:sysClr val="windowText" lastClr="000000"/>
                </a:solidFill>
                <a:effectLst/>
                <a:uLnTx/>
                <a:uFillTx/>
                <a:latin typeface="Calibri"/>
                <a:ea typeface="+mn-ea"/>
                <a:cs typeface="+mn-cs"/>
              </a:defRPr>
            </a:lvl1pPr>
          </a:lstStyle>
          <a:p>
            <a:r>
              <a:rPr lang="en-US" dirty="0"/>
              <a:t>Click to add picture</a:t>
            </a:r>
          </a:p>
          <a:p>
            <a:endParaRPr lang="en-US" dirty="0"/>
          </a:p>
        </p:txBody>
      </p:sp>
      <p:sp>
        <p:nvSpPr>
          <p:cNvPr id="12" name="Content Placeholder 9">
            <a:extLst>
              <a:ext uri="{FF2B5EF4-FFF2-40B4-BE49-F238E27FC236}">
                <a16:creationId xmlns:a16="http://schemas.microsoft.com/office/drawing/2014/main" id="{8315D8B8-5F64-7741-88C7-3C6551EF019C}"/>
              </a:ext>
            </a:extLst>
          </p:cNvPr>
          <p:cNvSpPr>
            <a:spLocks noGrp="1"/>
          </p:cNvSpPr>
          <p:nvPr>
            <p:ph sz="quarter" idx="26"/>
          </p:nvPr>
        </p:nvSpPr>
        <p:spPr>
          <a:xfrm>
            <a:off x="8758497" y="4650026"/>
            <a:ext cx="2140469" cy="1052513"/>
          </a:xfrm>
          <a:noFill/>
        </p:spPr>
        <p:txBody>
          <a:bodyPr>
            <a:noAutofit/>
          </a:bodyPr>
          <a:lstStyle>
            <a:lvl1pPr marL="0" indent="0" algn="ct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914400" indent="0">
              <a:buNone/>
              <a:defRPr sz="1600">
                <a:solidFill>
                  <a:schemeClr val="bg1"/>
                </a:solidFill>
              </a:defRPr>
            </a:lvl4pPr>
            <a:lvl5pPr marL="1371600" indent="0">
              <a:buNone/>
              <a:defRPr sz="1600">
                <a:solidFill>
                  <a:schemeClr val="bg1"/>
                </a:solidFill>
              </a:defRPr>
            </a:lvl5pPr>
          </a:lstStyle>
          <a:p>
            <a:pPr lvl="0"/>
            <a:r>
              <a:rPr lang="en-US"/>
              <a:t>Edit Master text styles</a:t>
            </a:r>
          </a:p>
        </p:txBody>
      </p:sp>
      <p:sp>
        <p:nvSpPr>
          <p:cNvPr id="15" name="Picture Placeholder 12">
            <a:extLst>
              <a:ext uri="{FF2B5EF4-FFF2-40B4-BE49-F238E27FC236}">
                <a16:creationId xmlns:a16="http://schemas.microsoft.com/office/drawing/2014/main" id="{82E02A55-B18C-0F46-B13F-97D42F2017E7}"/>
              </a:ext>
            </a:extLst>
          </p:cNvPr>
          <p:cNvSpPr>
            <a:spLocks noGrp="1"/>
          </p:cNvSpPr>
          <p:nvPr>
            <p:ph type="pic" sz="quarter" idx="29" hasCustomPrompt="1"/>
          </p:nvPr>
        </p:nvSpPr>
        <p:spPr>
          <a:xfrm>
            <a:off x="8610600" y="2104155"/>
            <a:ext cx="2465388" cy="2344737"/>
          </a:xfrm>
          <a:noFill/>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kumimoji="0" lang="en-US" sz="1350" b="0" i="0" u="none" strike="noStrike" kern="1200" cap="none" spc="0" normalizeH="0" baseline="0" dirty="0" smtClean="0">
                <a:ln>
                  <a:solidFill>
                    <a:schemeClr val="lt1">
                      <a:hueOff val="0"/>
                      <a:satOff val="0"/>
                      <a:lumOff val="0"/>
                    </a:schemeClr>
                  </a:solidFill>
                </a:ln>
                <a:solidFill>
                  <a:sysClr val="windowText" lastClr="000000"/>
                </a:solidFill>
                <a:effectLst/>
                <a:uLnTx/>
                <a:uFillTx/>
                <a:latin typeface="Calibri"/>
                <a:ea typeface="+mn-ea"/>
                <a:cs typeface="+mn-cs"/>
              </a:defRPr>
            </a:lvl1pPr>
          </a:lstStyle>
          <a:p>
            <a:r>
              <a:rPr lang="en-US" dirty="0"/>
              <a:t>Click to add picture</a:t>
            </a:r>
          </a:p>
          <a:p>
            <a:endParaRPr lang="en-US" dirty="0"/>
          </a:p>
        </p:txBody>
      </p:sp>
      <p:sp>
        <p:nvSpPr>
          <p:cNvPr id="3" name="Date Placeholder 2">
            <a:extLst>
              <a:ext uri="{FF2B5EF4-FFF2-40B4-BE49-F238E27FC236}">
                <a16:creationId xmlns:a16="http://schemas.microsoft.com/office/drawing/2014/main" id="{8D2F6256-429B-D042-AE71-AF1AF4BACE15}"/>
              </a:ext>
            </a:extLst>
          </p:cNvPr>
          <p:cNvSpPr>
            <a:spLocks noGrp="1"/>
          </p:cNvSpPr>
          <p:nvPr>
            <p:ph type="dt" sz="half" idx="10"/>
          </p:nvPr>
        </p:nvSpPr>
        <p:spPr>
          <a:xfrm>
            <a:off x="2058563" y="6356350"/>
            <a:ext cx="1522836" cy="365125"/>
          </a:xfrm>
        </p:spPr>
        <p:txBody>
          <a:bodyPr/>
          <a:lstStyle>
            <a:lvl1pPr>
              <a:defRPr>
                <a:solidFill>
                  <a:schemeClr val="bg2"/>
                </a:solidFill>
              </a:defRPr>
            </a:lvl1pPr>
          </a:lstStyle>
          <a:p>
            <a:fld id="{A0B697DC-F086-B741-A908-9A51D47911C7}" type="datetime1">
              <a:rPr lang="en-US" smtClean="0"/>
              <a:t>10/05/2021</a:t>
            </a:fld>
            <a:endParaRPr lang="en-US" dirty="0"/>
          </a:p>
        </p:txBody>
      </p:sp>
      <p:sp>
        <p:nvSpPr>
          <p:cNvPr id="4" name="Footer Placeholder 3">
            <a:extLst>
              <a:ext uri="{FF2B5EF4-FFF2-40B4-BE49-F238E27FC236}">
                <a16:creationId xmlns:a16="http://schemas.microsoft.com/office/drawing/2014/main" id="{D5CACC27-5AB2-0640-9677-CB5BC2B04EEC}"/>
              </a:ext>
            </a:extLst>
          </p:cNvPr>
          <p:cNvSpPr>
            <a:spLocks noGrp="1"/>
          </p:cNvSpPr>
          <p:nvPr>
            <p:ph type="ftr" sz="quarter" idx="11"/>
          </p:nvPr>
        </p:nvSpPr>
        <p:spPr/>
        <p:txBody>
          <a:bodyPr/>
          <a:lstStyle>
            <a:lvl1pPr>
              <a:defRPr>
                <a:solidFill>
                  <a:schemeClr val="bg2"/>
                </a:solidFill>
              </a:defRPr>
            </a:lvl1pPr>
          </a:lstStyle>
          <a:p>
            <a:r>
              <a:rPr lang="en-US" dirty="0"/>
              <a:t>CMS footer</a:t>
            </a:r>
          </a:p>
        </p:txBody>
      </p:sp>
      <p:sp>
        <p:nvSpPr>
          <p:cNvPr id="5" name="Slide Number Placeholder 4">
            <a:extLst>
              <a:ext uri="{FF2B5EF4-FFF2-40B4-BE49-F238E27FC236}">
                <a16:creationId xmlns:a16="http://schemas.microsoft.com/office/drawing/2014/main" id="{86A646A5-E9EB-3F4D-AED2-A4539069BF42}"/>
              </a:ext>
            </a:extLst>
          </p:cNvPr>
          <p:cNvSpPr>
            <a:spLocks noGrp="1"/>
          </p:cNvSpPr>
          <p:nvPr>
            <p:ph type="sldNum" sz="quarter" idx="12"/>
          </p:nvPr>
        </p:nvSpPr>
        <p:spPr/>
        <p:txBody>
          <a:bodyPr/>
          <a:lstStyle>
            <a:lvl1pPr>
              <a:defRPr>
                <a:solidFill>
                  <a:schemeClr val="bg2"/>
                </a:solidFill>
              </a:defRPr>
            </a:lvl1pPr>
          </a:lstStyle>
          <a:p>
            <a:fld id="{200CA8EA-3E88-1E47-9B86-CBF89577D921}" type="slidenum">
              <a:rPr lang="en-US" smtClean="0"/>
              <a:pPr/>
              <a:t>‹#›</a:t>
            </a:fld>
            <a:endParaRPr lang="en-US" dirty="0"/>
          </a:p>
        </p:txBody>
      </p:sp>
    </p:spTree>
    <p:extLst>
      <p:ext uri="{BB962C8B-B14F-4D97-AF65-F5344CB8AC3E}">
        <p14:creationId xmlns:p14="http://schemas.microsoft.com/office/powerpoint/2010/main" val="327677395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9"/>
          <p:cNvSpPr>
            <a:spLocks noGrp="1"/>
          </p:cNvSpPr>
          <p:nvPr>
            <p:ph type="title"/>
          </p:nvPr>
        </p:nvSpPr>
        <p:spPr>
          <a:xfrm>
            <a:off x="609600" y="440267"/>
            <a:ext cx="12192000" cy="694267"/>
          </a:xfrm>
          <a:noFill/>
          <a:ln>
            <a:noFill/>
          </a:ln>
          <a:effectLst/>
        </p:spPr>
        <p:txBody>
          <a:bodyPr/>
          <a:lstStyle/>
          <a:p>
            <a:r>
              <a:rPr lang="en-US"/>
              <a:t>Click to edit Master title style</a:t>
            </a:r>
          </a:p>
        </p:txBody>
      </p:sp>
      <p:graphicFrame>
        <p:nvGraphicFramePr>
          <p:cNvPr id="8" name="Content Placeholder 7"/>
          <p:cNvGraphicFramePr>
            <a:graphicFrameLocks/>
          </p:cNvGraphicFramePr>
          <p:nvPr userDrawn="1">
            <p:extLst>
              <p:ext uri="{D42A27DB-BD31-4B8C-83A1-F6EECF244321}">
                <p14:modId xmlns:p14="http://schemas.microsoft.com/office/powerpoint/2010/main" val="3977955392"/>
              </p:ext>
            </p:extLst>
          </p:nvPr>
        </p:nvGraphicFramePr>
        <p:xfrm>
          <a:off x="609600" y="1828801"/>
          <a:ext cx="10972800" cy="42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662A06C-F771-D242-A0E6-F141563B570F}"/>
              </a:ext>
            </a:extLst>
          </p:cNvPr>
          <p:cNvSpPr>
            <a:spLocks noGrp="1"/>
          </p:cNvSpPr>
          <p:nvPr>
            <p:ph type="dt" sz="half" idx="11"/>
          </p:nvPr>
        </p:nvSpPr>
        <p:spPr/>
        <p:txBody>
          <a:bodyPr/>
          <a:lstStyle/>
          <a:p>
            <a:fld id="{F8304AD2-9132-B443-94B7-9B9E4E9183CE}" type="datetime1">
              <a:rPr lang="en-US" smtClean="0"/>
              <a:t>10/05/2021</a:t>
            </a:fld>
            <a:endParaRPr lang="en-US" dirty="0"/>
          </a:p>
        </p:txBody>
      </p:sp>
      <p:sp>
        <p:nvSpPr>
          <p:cNvPr id="5" name="Footer Placeholder 4">
            <a:extLst>
              <a:ext uri="{FF2B5EF4-FFF2-40B4-BE49-F238E27FC236}">
                <a16:creationId xmlns:a16="http://schemas.microsoft.com/office/drawing/2014/main" id="{A6675AF0-C6EF-4648-A10C-22F7E67681C9}"/>
              </a:ext>
            </a:extLst>
          </p:cNvPr>
          <p:cNvSpPr>
            <a:spLocks noGrp="1"/>
          </p:cNvSpPr>
          <p:nvPr>
            <p:ph type="ftr" sz="quarter" idx="12"/>
          </p:nvPr>
        </p:nvSpPr>
        <p:spPr/>
        <p:txBody>
          <a:bodyPr/>
          <a:lstStyle/>
          <a:p>
            <a:r>
              <a:rPr lang="en-US" dirty="0"/>
              <a:t>CMS footer</a:t>
            </a:r>
          </a:p>
        </p:txBody>
      </p:sp>
      <p:sp>
        <p:nvSpPr>
          <p:cNvPr id="3" name="Slide Number Placeholder 2"/>
          <p:cNvSpPr>
            <a:spLocks noGrp="1"/>
          </p:cNvSpPr>
          <p:nvPr>
            <p:ph type="sldNum" sz="quarter" idx="10"/>
          </p:nvPr>
        </p:nvSpPr>
        <p:spPr/>
        <p:txBody>
          <a:bodyPr/>
          <a:lstStyle/>
          <a:p>
            <a:fld id="{7022FF3C-310F-4809-A5BE-BC5BA8AA108D}" type="slidenum">
              <a:rPr lang="en-US" smtClean="0"/>
              <a:t>‹#›</a:t>
            </a:fld>
            <a:endParaRPr lang="en-US" dirty="0"/>
          </a:p>
        </p:txBody>
      </p:sp>
    </p:spTree>
    <p:extLst>
      <p:ext uri="{BB962C8B-B14F-4D97-AF65-F5344CB8AC3E}">
        <p14:creationId xmlns:p14="http://schemas.microsoft.com/office/powerpoint/2010/main" val="222833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BA400E-1DAA-164A-8434-91F666853CB1}"/>
              </a:ext>
            </a:extLst>
          </p:cNvPr>
          <p:cNvSpPr>
            <a:spLocks noGrp="1"/>
          </p:cNvSpPr>
          <p:nvPr>
            <p:ph idx="1"/>
          </p:nvPr>
        </p:nvSpPr>
        <p:spPr/>
        <p:txBody>
          <a:bodyPr/>
          <a:lstStyle>
            <a:lvl1pPr>
              <a:lnSpc>
                <a:spcPct val="100000"/>
              </a:lnSpc>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D0C4407-34EA-5643-A7EA-998E3031AE1E}"/>
              </a:ext>
            </a:extLst>
          </p:cNvPr>
          <p:cNvSpPr>
            <a:spLocks noGrp="1"/>
          </p:cNvSpPr>
          <p:nvPr>
            <p:ph type="dt" sz="half" idx="10"/>
          </p:nvPr>
        </p:nvSpPr>
        <p:spPr>
          <a:xfrm>
            <a:off x="2058563" y="6356350"/>
            <a:ext cx="1522836" cy="365125"/>
          </a:xfrm>
        </p:spPr>
        <p:txBody>
          <a:bodyPr/>
          <a:lstStyle/>
          <a:p>
            <a:fld id="{3DF1DE07-D7DF-E747-A245-A8A59ACCD893}" type="datetime1">
              <a:rPr lang="en-US" smtClean="0"/>
              <a:t>10/05/2021</a:t>
            </a:fld>
            <a:endParaRPr lang="en-US" dirty="0"/>
          </a:p>
        </p:txBody>
      </p:sp>
      <p:sp>
        <p:nvSpPr>
          <p:cNvPr id="5" name="Footer Placeholder 4">
            <a:extLst>
              <a:ext uri="{FF2B5EF4-FFF2-40B4-BE49-F238E27FC236}">
                <a16:creationId xmlns:a16="http://schemas.microsoft.com/office/drawing/2014/main" id="{3524C8C4-6CD6-C841-AF65-4BCC4F98C3AD}"/>
              </a:ext>
            </a:extLst>
          </p:cNvPr>
          <p:cNvSpPr>
            <a:spLocks noGrp="1"/>
          </p:cNvSpPr>
          <p:nvPr>
            <p:ph type="ftr" sz="quarter" idx="11"/>
          </p:nvPr>
        </p:nvSpPr>
        <p:spPr/>
        <p:txBody>
          <a:bodyPr/>
          <a:lstStyle/>
          <a:p>
            <a:r>
              <a:rPr lang="en-US" dirty="0"/>
              <a:t>CMS footer</a:t>
            </a:r>
          </a:p>
        </p:txBody>
      </p:sp>
      <p:sp>
        <p:nvSpPr>
          <p:cNvPr id="6" name="Slide Number Placeholder 5">
            <a:extLst>
              <a:ext uri="{FF2B5EF4-FFF2-40B4-BE49-F238E27FC236}">
                <a16:creationId xmlns:a16="http://schemas.microsoft.com/office/drawing/2014/main" id="{48B43E48-FE68-D949-B0E3-E44653303A80}"/>
              </a:ext>
            </a:extLst>
          </p:cNvPr>
          <p:cNvSpPr>
            <a:spLocks noGrp="1"/>
          </p:cNvSpPr>
          <p:nvPr>
            <p:ph type="sldNum" sz="quarter" idx="12"/>
          </p:nvPr>
        </p:nvSpPr>
        <p:spPr/>
        <p:txBody>
          <a:bodyPr/>
          <a:lstStyle/>
          <a:p>
            <a:fld id="{200CA8EA-3E88-1E47-9B86-CBF89577D921}" type="slidenum">
              <a:rPr lang="en-US" smtClean="0"/>
              <a:t>‹#›</a:t>
            </a:fld>
            <a:endParaRPr lang="en-US" dirty="0"/>
          </a:p>
        </p:txBody>
      </p:sp>
      <p:grpSp>
        <p:nvGrpSpPr>
          <p:cNvPr id="11" name="Group 10">
            <a:extLst>
              <a:ext uri="{FF2B5EF4-FFF2-40B4-BE49-F238E27FC236}">
                <a16:creationId xmlns:a16="http://schemas.microsoft.com/office/drawing/2014/main" id="{E1EFB023-963E-8C47-B8DA-90D43FE1C23A}"/>
              </a:ext>
            </a:extLst>
          </p:cNvPr>
          <p:cNvGrpSpPr/>
          <p:nvPr userDrawn="1"/>
        </p:nvGrpSpPr>
        <p:grpSpPr>
          <a:xfrm>
            <a:off x="0" y="0"/>
            <a:ext cx="12192000" cy="1591296"/>
            <a:chOff x="-16933" y="1"/>
            <a:chExt cx="9339962" cy="979958"/>
          </a:xfrm>
        </p:grpSpPr>
        <p:sp>
          <p:nvSpPr>
            <p:cNvPr id="12" name="Rectangle 11">
              <a:extLst>
                <a:ext uri="{FF2B5EF4-FFF2-40B4-BE49-F238E27FC236}">
                  <a16:creationId xmlns:a16="http://schemas.microsoft.com/office/drawing/2014/main" id="{F836CC06-E76C-134D-B29A-CFF8C23E6FF1}"/>
                </a:ext>
              </a:extLst>
            </p:cNvPr>
            <p:cNvSpPr/>
            <p:nvPr userDrawn="1"/>
          </p:nvSpPr>
          <p:spPr bwMode="auto">
            <a:xfrm>
              <a:off x="-16933" y="892258"/>
              <a:ext cx="9339962" cy="87701"/>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13" name="Rectangle 12">
              <a:extLst>
                <a:ext uri="{FF2B5EF4-FFF2-40B4-BE49-F238E27FC236}">
                  <a16:creationId xmlns:a16="http://schemas.microsoft.com/office/drawing/2014/main" id="{8EBE4C7B-7899-F649-9353-7E621DA21F8B}"/>
                </a:ext>
              </a:extLst>
            </p:cNvPr>
            <p:cNvSpPr/>
            <p:nvPr userDrawn="1"/>
          </p:nvSpPr>
          <p:spPr bwMode="auto">
            <a:xfrm>
              <a:off x="-16933" y="1"/>
              <a:ext cx="9339962" cy="931332"/>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grpSp>
      <p:sp>
        <p:nvSpPr>
          <p:cNvPr id="14" name="Title 1">
            <a:extLst>
              <a:ext uri="{FF2B5EF4-FFF2-40B4-BE49-F238E27FC236}">
                <a16:creationId xmlns:a16="http://schemas.microsoft.com/office/drawing/2014/main" id="{1B87A5E9-31C6-2C4D-B7DA-C14436EF2CF7}"/>
              </a:ext>
            </a:extLst>
          </p:cNvPr>
          <p:cNvSpPr>
            <a:spLocks noGrp="1"/>
          </p:cNvSpPr>
          <p:nvPr>
            <p:ph type="title"/>
          </p:nvPr>
        </p:nvSpPr>
        <p:spPr>
          <a:xfrm>
            <a:off x="896703" y="123321"/>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2546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3513B1-9A45-2A4C-B77E-5234C0B72318}"/>
              </a:ext>
            </a:extLst>
          </p:cNvPr>
          <p:cNvSpPr/>
          <p:nvPr userDrawn="1"/>
        </p:nvSpPr>
        <p:spPr bwMode="auto">
          <a:xfrm>
            <a:off x="0" y="15365"/>
            <a:ext cx="6581266" cy="2835798"/>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2" name="Title 1">
            <a:extLst>
              <a:ext uri="{FF2B5EF4-FFF2-40B4-BE49-F238E27FC236}">
                <a16:creationId xmlns:a16="http://schemas.microsoft.com/office/drawing/2014/main" id="{9EF765B9-ED79-6347-9F79-26C302BD7970}"/>
              </a:ext>
            </a:extLst>
          </p:cNvPr>
          <p:cNvSpPr>
            <a:spLocks noGrp="1"/>
          </p:cNvSpPr>
          <p:nvPr>
            <p:ph type="title"/>
          </p:nvPr>
        </p:nvSpPr>
        <p:spPr>
          <a:xfrm>
            <a:off x="272969" y="534601"/>
            <a:ext cx="5823031" cy="1775462"/>
          </a:xfrm>
        </p:spPr>
        <p:txBody>
          <a:bodyPr/>
          <a:lstStyle>
            <a:lvl1pPr>
              <a:defRPr>
                <a:solidFill>
                  <a:schemeClr val="bg1"/>
                </a:solidFill>
              </a:defRPr>
            </a:lvl1pPr>
          </a:lstStyle>
          <a:p>
            <a:r>
              <a:rPr lang="en-US"/>
              <a:t>Click to edit Master title style</a:t>
            </a:r>
          </a:p>
        </p:txBody>
      </p:sp>
      <p:sp>
        <p:nvSpPr>
          <p:cNvPr id="11" name="Content Placeholder 10">
            <a:extLst>
              <a:ext uri="{FF2B5EF4-FFF2-40B4-BE49-F238E27FC236}">
                <a16:creationId xmlns:a16="http://schemas.microsoft.com/office/drawing/2014/main" id="{9E99E782-24BC-1E43-897C-45913E9CFE0C}"/>
              </a:ext>
            </a:extLst>
          </p:cNvPr>
          <p:cNvSpPr>
            <a:spLocks noGrp="1"/>
          </p:cNvSpPr>
          <p:nvPr>
            <p:ph sz="quarter" idx="13"/>
          </p:nvPr>
        </p:nvSpPr>
        <p:spPr>
          <a:xfrm>
            <a:off x="729206" y="3229337"/>
            <a:ext cx="10624594" cy="2754773"/>
          </a:xfrm>
        </p:spPr>
        <p:txBody>
          <a:bodyPr/>
          <a:lstStyle>
            <a:lvl1pPr marL="0" indent="0">
              <a:buNone/>
              <a:defRPr b="0" i="0"/>
            </a:lvl1pPr>
            <a:lvl2pPr marL="457200" indent="0">
              <a:buNone/>
              <a:defRPr/>
            </a:lvl2pPr>
            <a:lvl3pPr marL="914400" indent="0">
              <a:buNone/>
              <a:defRPr/>
            </a:lvl3pPr>
            <a:lvl4pPr marL="914400" indent="0">
              <a:buNone/>
              <a:defRPr/>
            </a:lvl4pPr>
            <a:lvl5pPr marL="1371600" indent="0">
              <a:buNone/>
              <a:defRPr/>
            </a:lvl5pPr>
          </a:lstStyle>
          <a:p>
            <a:pPr lvl="0"/>
            <a:r>
              <a:rPr lang="en-US"/>
              <a:t>Edit Master text styles</a:t>
            </a:r>
          </a:p>
        </p:txBody>
      </p:sp>
      <p:sp>
        <p:nvSpPr>
          <p:cNvPr id="10" name="Picture Placeholder 9" descr="Placeholder for  picture">
            <a:extLst>
              <a:ext uri="{FF2B5EF4-FFF2-40B4-BE49-F238E27FC236}">
                <a16:creationId xmlns:a16="http://schemas.microsoft.com/office/drawing/2014/main" id="{559604A4-0F93-F64C-9B2F-B9A7EA340FB5}"/>
              </a:ext>
            </a:extLst>
          </p:cNvPr>
          <p:cNvSpPr>
            <a:spLocks noGrp="1"/>
          </p:cNvSpPr>
          <p:nvPr>
            <p:ph type="pic" sz="quarter" idx="14" hasCustomPrompt="1"/>
          </p:nvPr>
        </p:nvSpPr>
        <p:spPr>
          <a:xfrm>
            <a:off x="6991349" y="334963"/>
            <a:ext cx="4606483" cy="2516200"/>
          </a:xfrm>
        </p:spPr>
        <p:txBody>
          <a:bodyPr/>
          <a:lstStyle>
            <a:lvl1pPr marL="0" indent="0">
              <a:buNone/>
              <a:defRPr/>
            </a:lvl1pPr>
          </a:lstStyle>
          <a:p>
            <a:r>
              <a:rPr lang="en-US" dirty="0"/>
              <a:t> insert picture</a:t>
            </a:r>
          </a:p>
        </p:txBody>
      </p:sp>
      <p:sp>
        <p:nvSpPr>
          <p:cNvPr id="4" name="Date Placeholder 3">
            <a:extLst>
              <a:ext uri="{FF2B5EF4-FFF2-40B4-BE49-F238E27FC236}">
                <a16:creationId xmlns:a16="http://schemas.microsoft.com/office/drawing/2014/main" id="{3D0C4407-34EA-5643-A7EA-998E3031AE1E}"/>
              </a:ext>
            </a:extLst>
          </p:cNvPr>
          <p:cNvSpPr>
            <a:spLocks noGrp="1"/>
          </p:cNvSpPr>
          <p:nvPr>
            <p:ph type="dt" sz="half" idx="10"/>
          </p:nvPr>
        </p:nvSpPr>
        <p:spPr>
          <a:xfrm>
            <a:off x="2058563" y="6356350"/>
            <a:ext cx="1522836" cy="365125"/>
          </a:xfrm>
        </p:spPr>
        <p:txBody>
          <a:bodyPr/>
          <a:lstStyle/>
          <a:p>
            <a:fld id="{B7498BCB-4FBC-9340-B209-8CFF705DFE90}" type="datetime1">
              <a:rPr lang="en-US" smtClean="0"/>
              <a:t>10/05/2021</a:t>
            </a:fld>
            <a:endParaRPr lang="en-US" dirty="0"/>
          </a:p>
        </p:txBody>
      </p:sp>
      <p:sp>
        <p:nvSpPr>
          <p:cNvPr id="5" name="Footer Placeholder 4">
            <a:extLst>
              <a:ext uri="{FF2B5EF4-FFF2-40B4-BE49-F238E27FC236}">
                <a16:creationId xmlns:a16="http://schemas.microsoft.com/office/drawing/2014/main" id="{3524C8C4-6CD6-C841-AF65-4BCC4F98C3AD}"/>
              </a:ext>
            </a:extLst>
          </p:cNvPr>
          <p:cNvSpPr>
            <a:spLocks noGrp="1"/>
          </p:cNvSpPr>
          <p:nvPr>
            <p:ph type="ftr" sz="quarter" idx="11"/>
          </p:nvPr>
        </p:nvSpPr>
        <p:spPr/>
        <p:txBody>
          <a:bodyPr/>
          <a:lstStyle/>
          <a:p>
            <a:r>
              <a:rPr lang="en-US" dirty="0"/>
              <a:t>CMS footer</a:t>
            </a:r>
          </a:p>
        </p:txBody>
      </p:sp>
      <p:sp>
        <p:nvSpPr>
          <p:cNvPr id="6" name="Slide Number Placeholder 5">
            <a:extLst>
              <a:ext uri="{FF2B5EF4-FFF2-40B4-BE49-F238E27FC236}">
                <a16:creationId xmlns:a16="http://schemas.microsoft.com/office/drawing/2014/main" id="{48B43E48-FE68-D949-B0E3-E44653303A80}"/>
              </a:ext>
            </a:extLst>
          </p:cNvPr>
          <p:cNvSpPr>
            <a:spLocks noGrp="1"/>
          </p:cNvSpPr>
          <p:nvPr>
            <p:ph type="sldNum" sz="quarter" idx="12"/>
          </p:nvPr>
        </p:nvSpPr>
        <p:spPr/>
        <p:txBody>
          <a:bodyPr/>
          <a:lstStyle/>
          <a:p>
            <a:fld id="{200CA8EA-3E88-1E47-9B86-CBF89577D921}" type="slidenum">
              <a:rPr lang="en-US" smtClean="0"/>
              <a:t>‹#›</a:t>
            </a:fld>
            <a:endParaRPr lang="en-US" dirty="0"/>
          </a:p>
        </p:txBody>
      </p:sp>
      <p:sp>
        <p:nvSpPr>
          <p:cNvPr id="13" name="Rectangle 12">
            <a:extLst>
              <a:ext uri="{FF2B5EF4-FFF2-40B4-BE49-F238E27FC236}">
                <a16:creationId xmlns:a16="http://schemas.microsoft.com/office/drawing/2014/main" id="{4402AAAB-7200-4246-94C5-4B53534E8F5E}"/>
              </a:ext>
              <a:ext uri="{C183D7F6-B498-43B3-948B-1728B52AA6E4}">
                <adec:decorative xmlns:adec="http://schemas.microsoft.com/office/drawing/2017/decorative" val="1"/>
              </a:ext>
            </a:extLst>
          </p:cNvPr>
          <p:cNvSpPr/>
          <p:nvPr userDrawn="1"/>
        </p:nvSpPr>
        <p:spPr bwMode="auto">
          <a:xfrm>
            <a:off x="1" y="2831061"/>
            <a:ext cx="6581266" cy="45719"/>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Tree>
    <p:extLst>
      <p:ext uri="{BB962C8B-B14F-4D97-AF65-F5344CB8AC3E}">
        <p14:creationId xmlns:p14="http://schemas.microsoft.com/office/powerpoint/2010/main" val="280777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4F2E58-D1B0-F54C-B26A-74F72A84C60F}"/>
              </a:ext>
              <a:ext uri="{C183D7F6-B498-43B3-948B-1728B52AA6E4}">
                <adec:decorative xmlns:adec="http://schemas.microsoft.com/office/drawing/2017/decorative" val="1"/>
              </a:ext>
            </a:extLst>
          </p:cNvPr>
          <p:cNvSpPr/>
          <p:nvPr userDrawn="1"/>
        </p:nvSpPr>
        <p:spPr bwMode="auto">
          <a:xfrm>
            <a:off x="-26570" y="6192252"/>
            <a:ext cx="5074464" cy="695241"/>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9" name="Rectangle 8">
            <a:extLst>
              <a:ext uri="{FF2B5EF4-FFF2-40B4-BE49-F238E27FC236}">
                <a16:creationId xmlns:a16="http://schemas.microsoft.com/office/drawing/2014/main" id="{93775BAB-6FE9-E84B-B9AC-1467715D97BF}"/>
              </a:ext>
              <a:ext uri="{C183D7F6-B498-43B3-948B-1728B52AA6E4}">
                <adec:decorative xmlns:adec="http://schemas.microsoft.com/office/drawing/2017/decorative" val="1"/>
              </a:ext>
            </a:extLst>
          </p:cNvPr>
          <p:cNvSpPr/>
          <p:nvPr userDrawn="1"/>
        </p:nvSpPr>
        <p:spPr bwMode="auto">
          <a:xfrm>
            <a:off x="-26570" y="0"/>
            <a:ext cx="5074464" cy="6190332"/>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2" name="Title 1">
            <a:extLst>
              <a:ext uri="{FF2B5EF4-FFF2-40B4-BE49-F238E27FC236}">
                <a16:creationId xmlns:a16="http://schemas.microsoft.com/office/drawing/2014/main" id="{DD1B60D6-1517-4E4A-8359-3E15EBC94C42}"/>
              </a:ext>
            </a:extLst>
          </p:cNvPr>
          <p:cNvSpPr>
            <a:spLocks noGrp="1"/>
          </p:cNvSpPr>
          <p:nvPr>
            <p:ph type="title"/>
          </p:nvPr>
        </p:nvSpPr>
        <p:spPr>
          <a:xfrm>
            <a:off x="821802" y="358286"/>
            <a:ext cx="4122069" cy="1864053"/>
          </a:xfrm>
          <a:noFill/>
        </p:spPr>
        <p:txBody>
          <a:bodyPr anchor="ctr" anchorCtr="0">
            <a:normAutofit/>
          </a:bodyPr>
          <a:lstStyle>
            <a:lvl1pPr>
              <a:defRPr sz="4000">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01822D3E-CB83-B343-84BE-0981558A2810}"/>
              </a:ext>
            </a:extLst>
          </p:cNvPr>
          <p:cNvSpPr>
            <a:spLocks noGrp="1"/>
          </p:cNvSpPr>
          <p:nvPr>
            <p:ph idx="13"/>
          </p:nvPr>
        </p:nvSpPr>
        <p:spPr>
          <a:xfrm>
            <a:off x="5276494" y="641479"/>
            <a:ext cx="6367638" cy="5226886"/>
          </a:xfrm>
        </p:spPr>
        <p:txBody>
          <a:bodyPr/>
          <a:lstStyle>
            <a:lvl1pPr>
              <a:lnSpc>
                <a:spcPct val="100000"/>
              </a:lnSpc>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253B229-8654-D440-9C11-9D018B27401C}"/>
              </a:ext>
            </a:extLst>
          </p:cNvPr>
          <p:cNvSpPr>
            <a:spLocks noGrp="1"/>
          </p:cNvSpPr>
          <p:nvPr>
            <p:ph type="dt" sz="half" idx="10"/>
          </p:nvPr>
        </p:nvSpPr>
        <p:spPr>
          <a:xfrm>
            <a:off x="2058563" y="6356350"/>
            <a:ext cx="1522836" cy="365125"/>
          </a:xfrm>
        </p:spPr>
        <p:txBody>
          <a:bodyPr/>
          <a:lstStyle/>
          <a:p>
            <a:fld id="{60461744-AAE6-804E-B4A3-78DC5D90CEF1}" type="datetime1">
              <a:rPr lang="en-US" smtClean="0"/>
              <a:t>10/05/2021</a:t>
            </a:fld>
            <a:endParaRPr lang="en-US" dirty="0"/>
          </a:p>
        </p:txBody>
      </p:sp>
      <p:sp>
        <p:nvSpPr>
          <p:cNvPr id="5" name="Footer Placeholder 4">
            <a:extLst>
              <a:ext uri="{FF2B5EF4-FFF2-40B4-BE49-F238E27FC236}">
                <a16:creationId xmlns:a16="http://schemas.microsoft.com/office/drawing/2014/main" id="{6FA8EC98-56DB-C74D-909B-7222223C7AA5}"/>
              </a:ext>
            </a:extLst>
          </p:cNvPr>
          <p:cNvSpPr>
            <a:spLocks noGrp="1"/>
          </p:cNvSpPr>
          <p:nvPr>
            <p:ph type="ftr" sz="quarter" idx="11"/>
          </p:nvPr>
        </p:nvSpPr>
        <p:spPr/>
        <p:txBody>
          <a:bodyPr/>
          <a:lstStyle/>
          <a:p>
            <a:r>
              <a:rPr lang="en-US" dirty="0"/>
              <a:t>CMS footer</a:t>
            </a:r>
          </a:p>
        </p:txBody>
      </p:sp>
      <p:sp>
        <p:nvSpPr>
          <p:cNvPr id="6" name="Slide Number Placeholder 5">
            <a:extLst>
              <a:ext uri="{FF2B5EF4-FFF2-40B4-BE49-F238E27FC236}">
                <a16:creationId xmlns:a16="http://schemas.microsoft.com/office/drawing/2014/main" id="{B98BC5B9-7C53-124C-9CB2-1CDCE6118F0F}"/>
              </a:ext>
            </a:extLst>
          </p:cNvPr>
          <p:cNvSpPr>
            <a:spLocks noGrp="1"/>
          </p:cNvSpPr>
          <p:nvPr>
            <p:ph type="sldNum" sz="quarter" idx="12"/>
          </p:nvPr>
        </p:nvSpPr>
        <p:spPr/>
        <p:txBody>
          <a:bodyPr/>
          <a:lstStyle/>
          <a:p>
            <a:fld id="{200CA8EA-3E88-1E47-9B86-CBF89577D921}" type="slidenum">
              <a:rPr lang="en-US" smtClean="0"/>
              <a:t>‹#›</a:t>
            </a:fld>
            <a:endParaRPr lang="en-US" dirty="0"/>
          </a:p>
        </p:txBody>
      </p:sp>
    </p:spTree>
    <p:extLst>
      <p:ext uri="{BB962C8B-B14F-4D97-AF65-F5344CB8AC3E}">
        <p14:creationId xmlns:p14="http://schemas.microsoft.com/office/powerpoint/2010/main" val="2027942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12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12" name="Picture Placeholder 9" descr="Placeholder for image or photo">
            <a:extLst>
              <a:ext uri="{FF2B5EF4-FFF2-40B4-BE49-F238E27FC236}">
                <a16:creationId xmlns:a16="http://schemas.microsoft.com/office/drawing/2014/main" id="{9736A074-7AC9-7D40-B23F-293325A12E7B}"/>
              </a:ext>
            </a:extLst>
          </p:cNvPr>
          <p:cNvSpPr>
            <a:spLocks noGrp="1"/>
          </p:cNvSpPr>
          <p:nvPr>
            <p:ph type="pic" sz="quarter" idx="14"/>
          </p:nvPr>
        </p:nvSpPr>
        <p:spPr>
          <a:xfrm>
            <a:off x="6783387" y="2713220"/>
            <a:ext cx="5408612" cy="4153350"/>
          </a:xfrm>
        </p:spPr>
        <p:txBody>
          <a:bodyPr anchor="ctr" anchorCtr="0"/>
          <a:lstStyle>
            <a:lvl1pPr marL="0" indent="0" algn="ctr">
              <a:buNone/>
              <a:defRPr/>
            </a:lvl1pPr>
          </a:lstStyle>
          <a:p>
            <a:r>
              <a:rPr lang="en-US" dirty="0"/>
              <a:t>Click icon to add picture</a:t>
            </a:r>
          </a:p>
        </p:txBody>
      </p:sp>
      <p:grpSp>
        <p:nvGrpSpPr>
          <p:cNvPr id="7" name="Group 6">
            <a:extLst>
              <a:ext uri="{FF2B5EF4-FFF2-40B4-BE49-F238E27FC236}">
                <a16:creationId xmlns:a16="http://schemas.microsoft.com/office/drawing/2014/main" id="{CBC20713-66DF-1746-B5C0-9154E5F01504}"/>
              </a:ext>
            </a:extLst>
          </p:cNvPr>
          <p:cNvGrpSpPr/>
          <p:nvPr userDrawn="1"/>
        </p:nvGrpSpPr>
        <p:grpSpPr>
          <a:xfrm>
            <a:off x="0" y="1345188"/>
            <a:ext cx="12192000" cy="1368032"/>
            <a:chOff x="-16932" y="1"/>
            <a:chExt cx="9077587" cy="1052332"/>
          </a:xfrm>
        </p:grpSpPr>
        <p:sp>
          <p:nvSpPr>
            <p:cNvPr id="8" name="Rectangle 7">
              <a:extLst>
                <a:ext uri="{FF2B5EF4-FFF2-40B4-BE49-F238E27FC236}">
                  <a16:creationId xmlns:a16="http://schemas.microsoft.com/office/drawing/2014/main" id="{4A238F75-8E71-C548-BE3B-3F6C98D21E33}"/>
                </a:ext>
              </a:extLst>
            </p:cNvPr>
            <p:cNvSpPr/>
            <p:nvPr userDrawn="1"/>
          </p:nvSpPr>
          <p:spPr bwMode="auto">
            <a:xfrm>
              <a:off x="-16932" y="892258"/>
              <a:ext cx="9077586" cy="160075"/>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9" name="Rectangle 8">
              <a:extLst>
                <a:ext uri="{FF2B5EF4-FFF2-40B4-BE49-F238E27FC236}">
                  <a16:creationId xmlns:a16="http://schemas.microsoft.com/office/drawing/2014/main" id="{FCD984B8-D0B6-6648-BBAE-CC9C912054AB}"/>
                </a:ext>
              </a:extLst>
            </p:cNvPr>
            <p:cNvSpPr/>
            <p:nvPr userDrawn="1"/>
          </p:nvSpPr>
          <p:spPr bwMode="auto">
            <a:xfrm>
              <a:off x="-16932" y="1"/>
              <a:ext cx="9077587" cy="931332"/>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grpSp>
      <p:sp>
        <p:nvSpPr>
          <p:cNvPr id="2" name="Title 1">
            <a:extLst>
              <a:ext uri="{FF2B5EF4-FFF2-40B4-BE49-F238E27FC236}">
                <a16:creationId xmlns:a16="http://schemas.microsoft.com/office/drawing/2014/main" id="{1B8D2298-C9E7-BA4B-911D-47A58268C733}"/>
              </a:ext>
            </a:extLst>
          </p:cNvPr>
          <p:cNvSpPr>
            <a:spLocks noGrp="1"/>
          </p:cNvSpPr>
          <p:nvPr>
            <p:ph type="title"/>
          </p:nvPr>
        </p:nvSpPr>
        <p:spPr>
          <a:xfrm>
            <a:off x="755903" y="1254872"/>
            <a:ext cx="9748573" cy="1325563"/>
          </a:xfrm>
        </p:spPr>
        <p:txBody>
          <a:bodyPr>
            <a:normAutofit/>
          </a:bodyPr>
          <a:lstStyle>
            <a:lvl1pPr>
              <a:defRPr sz="3600"/>
            </a:lvl1pPr>
          </a:lstStyle>
          <a:p>
            <a:r>
              <a:rPr lang="en-US"/>
              <a:t>Click to edit Master title style</a:t>
            </a:r>
          </a:p>
        </p:txBody>
      </p:sp>
      <p:sp>
        <p:nvSpPr>
          <p:cNvPr id="15" name="Text Placeholder 14">
            <a:extLst>
              <a:ext uri="{FF2B5EF4-FFF2-40B4-BE49-F238E27FC236}">
                <a16:creationId xmlns:a16="http://schemas.microsoft.com/office/drawing/2014/main" id="{41E9C0CF-4AE9-6C4A-BB10-3DE711E889C2}"/>
              </a:ext>
            </a:extLst>
          </p:cNvPr>
          <p:cNvSpPr>
            <a:spLocks noGrp="1"/>
          </p:cNvSpPr>
          <p:nvPr>
            <p:ph type="body" sz="quarter" idx="12" hasCustomPrompt="1"/>
          </p:nvPr>
        </p:nvSpPr>
        <p:spPr>
          <a:xfrm>
            <a:off x="625536" y="2761710"/>
            <a:ext cx="5276850" cy="1030287"/>
          </a:xfrm>
        </p:spPr>
        <p:txBody>
          <a:bodyPr>
            <a:normAutofit/>
          </a:bodyPr>
          <a:lstStyle>
            <a:lvl1pPr marL="0" indent="0">
              <a:buNone/>
              <a:defRPr sz="2800" b="1" i="1">
                <a:solidFill>
                  <a:srgbClr val="0053A0"/>
                </a:solidFill>
                <a:latin typeface="Arial" panose="020B0604020202020204" pitchFamily="34" charset="0"/>
                <a:cs typeface="Arial" panose="020B0604020202020204" pitchFamily="34" charset="0"/>
              </a:defRPr>
            </a:lvl1pPr>
            <a:lvl2pPr marL="457200" indent="0">
              <a:buNone/>
              <a:defRPr i="1">
                <a:latin typeface="+mn-lt"/>
              </a:defRPr>
            </a:lvl2pPr>
            <a:lvl3pPr marL="914400" indent="0">
              <a:buNone/>
              <a:defRPr i="1">
                <a:latin typeface="+mn-lt"/>
              </a:defRPr>
            </a:lvl3pPr>
            <a:lvl4pPr marL="914400" indent="0">
              <a:buNone/>
              <a:defRPr i="1">
                <a:latin typeface="+mn-lt"/>
              </a:defRPr>
            </a:lvl4pPr>
            <a:lvl5pPr marL="1371600" indent="0">
              <a:buNone/>
              <a:defRPr i="1">
                <a:latin typeface="+mn-lt"/>
              </a:defRPr>
            </a:lvl5pPr>
          </a:lstStyle>
          <a:p>
            <a:pPr lvl="0"/>
            <a:r>
              <a:rPr lang="en-US"/>
              <a:t>Subtitle</a:t>
            </a:r>
          </a:p>
        </p:txBody>
      </p:sp>
      <p:sp>
        <p:nvSpPr>
          <p:cNvPr id="16" name="Text Placeholder 14">
            <a:extLst>
              <a:ext uri="{FF2B5EF4-FFF2-40B4-BE49-F238E27FC236}">
                <a16:creationId xmlns:a16="http://schemas.microsoft.com/office/drawing/2014/main" id="{55D7FA05-C13B-AD49-A875-884F36F6BA97}"/>
              </a:ext>
            </a:extLst>
          </p:cNvPr>
          <p:cNvSpPr>
            <a:spLocks noGrp="1"/>
          </p:cNvSpPr>
          <p:nvPr>
            <p:ph type="body" sz="quarter" idx="13" hasCustomPrompt="1"/>
          </p:nvPr>
        </p:nvSpPr>
        <p:spPr>
          <a:xfrm>
            <a:off x="625536" y="4071579"/>
            <a:ext cx="5276850" cy="1030287"/>
          </a:xfrm>
        </p:spPr>
        <p:txBody>
          <a:bodyPr>
            <a:normAutofit/>
          </a:bodyPr>
          <a:lstStyle>
            <a:lvl1pPr marL="0" indent="0">
              <a:buNone/>
              <a:defRPr sz="2800" b="1" i="1">
                <a:solidFill>
                  <a:srgbClr val="0053A0"/>
                </a:solidFill>
                <a:latin typeface="Arial" panose="020B0604020202020204" pitchFamily="34" charset="0"/>
                <a:cs typeface="Arial" panose="020B0604020202020204" pitchFamily="34" charset="0"/>
              </a:defRPr>
            </a:lvl1pPr>
            <a:lvl2pPr marL="457200" indent="0">
              <a:buNone/>
              <a:defRPr i="1">
                <a:latin typeface="+mn-lt"/>
              </a:defRPr>
            </a:lvl2pPr>
            <a:lvl3pPr marL="914400" indent="0">
              <a:buNone/>
              <a:defRPr i="1">
                <a:latin typeface="+mn-lt"/>
              </a:defRPr>
            </a:lvl3pPr>
            <a:lvl4pPr marL="914400" indent="0">
              <a:buNone/>
              <a:defRPr i="1">
                <a:latin typeface="+mn-lt"/>
              </a:defRPr>
            </a:lvl4pPr>
            <a:lvl5pPr marL="1371600" indent="0">
              <a:buNone/>
              <a:defRPr i="1">
                <a:latin typeface="+mn-lt"/>
              </a:defRPr>
            </a:lvl5pPr>
          </a:lstStyle>
          <a:p>
            <a:pPr lvl="0"/>
            <a:r>
              <a:rPr lang="en-US"/>
              <a:t>Presenter</a:t>
            </a:r>
          </a:p>
        </p:txBody>
      </p:sp>
      <p:pic>
        <p:nvPicPr>
          <p:cNvPr id="6" name="Picture 5" descr="The Centers for Medicare and Medicaid logo.">
            <a:extLst>
              <a:ext uri="{FF2B5EF4-FFF2-40B4-BE49-F238E27FC236}">
                <a16:creationId xmlns:a16="http://schemas.microsoft.com/office/drawing/2014/main" id="{68FDF833-8C4B-DB42-BE2B-7879BB32FE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48725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04C7-7936-BD43-BD46-9D03B0598537}"/>
              </a:ext>
            </a:extLst>
          </p:cNvPr>
          <p:cNvSpPr>
            <a:spLocks noGrp="1"/>
          </p:cNvSpPr>
          <p:nvPr>
            <p:ph type="title"/>
          </p:nvPr>
        </p:nvSpPr>
        <p:spPr/>
        <p:txBody>
          <a:bodyPr/>
          <a:lstStyle/>
          <a:p>
            <a:r>
              <a:rPr lang="en-US"/>
              <a:t>Click to edit Master title style</a:t>
            </a:r>
          </a:p>
        </p:txBody>
      </p:sp>
      <p:pic>
        <p:nvPicPr>
          <p:cNvPr id="7" name="Picture 6" descr="The Centers for Medicare and Medicaid logo.">
            <a:extLst>
              <a:ext uri="{FF2B5EF4-FFF2-40B4-BE49-F238E27FC236}">
                <a16:creationId xmlns:a16="http://schemas.microsoft.com/office/drawing/2014/main" id="{87D1338A-2D12-E44E-AEBE-3A152B2EE04F}"/>
              </a:ext>
            </a:extLst>
          </p:cNvPr>
          <p:cNvPicPr>
            <a:picLocks noChangeAspect="1"/>
          </p:cNvPicPr>
          <p:nvPr userDrawn="1"/>
        </p:nvPicPr>
        <p:blipFill>
          <a:blip r:embed="rId2" cstate="print"/>
          <a:stretch>
            <a:fillRect/>
          </a:stretch>
        </p:blipFill>
        <p:spPr>
          <a:xfrm>
            <a:off x="1696454" y="1924426"/>
            <a:ext cx="8915400" cy="3088732"/>
          </a:xfrm>
          <a:prstGeom prst="rect">
            <a:avLst/>
          </a:prstGeom>
        </p:spPr>
      </p:pic>
      <p:sp>
        <p:nvSpPr>
          <p:cNvPr id="9" name="Text Placeholder 2">
            <a:extLst>
              <a:ext uri="{FF2B5EF4-FFF2-40B4-BE49-F238E27FC236}">
                <a16:creationId xmlns:a16="http://schemas.microsoft.com/office/drawing/2014/main" id="{3D38BD30-84DE-C94C-9CFB-1899A579667E}"/>
              </a:ext>
            </a:extLst>
          </p:cNvPr>
          <p:cNvSpPr>
            <a:spLocks noGrp="1"/>
          </p:cNvSpPr>
          <p:nvPr>
            <p:ph type="body" sz="quarter" idx="13" hasCustomPrompt="1"/>
          </p:nvPr>
        </p:nvSpPr>
        <p:spPr>
          <a:xfrm>
            <a:off x="879770" y="2386263"/>
            <a:ext cx="8534400" cy="17526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10" name="Text Placeholder 2">
            <a:extLst>
              <a:ext uri="{FF2B5EF4-FFF2-40B4-BE49-F238E27FC236}">
                <a16:creationId xmlns:a16="http://schemas.microsoft.com/office/drawing/2014/main" id="{406A3636-D4BA-9B4F-8F58-D86A05737ABF}"/>
              </a:ext>
            </a:extLst>
          </p:cNvPr>
          <p:cNvSpPr>
            <a:spLocks noGrp="1"/>
          </p:cNvSpPr>
          <p:nvPr>
            <p:ph type="body" sz="quarter" idx="14" hasCustomPrompt="1"/>
          </p:nvPr>
        </p:nvSpPr>
        <p:spPr>
          <a:xfrm>
            <a:off x="879770" y="4291263"/>
            <a:ext cx="85344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Tree>
    <p:extLst>
      <p:ext uri="{BB962C8B-B14F-4D97-AF65-F5344CB8AC3E}">
        <p14:creationId xmlns:p14="http://schemas.microsoft.com/office/powerpoint/2010/main" val="162079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65B9-ED79-6347-9F79-26C302BD7970}"/>
              </a:ext>
            </a:extLst>
          </p:cNvPr>
          <p:cNvSpPr>
            <a:spLocks noGrp="1"/>
          </p:cNvSpPr>
          <p:nvPr>
            <p:ph type="title"/>
          </p:nvPr>
        </p:nvSpPr>
        <p:spPr>
          <a:xfrm>
            <a:off x="902376" y="185196"/>
            <a:ext cx="10515600" cy="1250066"/>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C3BA400E-1DAA-164A-8434-91F666853CB1}"/>
              </a:ext>
            </a:extLst>
          </p:cNvPr>
          <p:cNvSpPr>
            <a:spLocks noGrp="1"/>
          </p:cNvSpPr>
          <p:nvPr>
            <p:ph idx="1"/>
          </p:nvPr>
        </p:nvSpPr>
        <p:spPr/>
        <p:txBody>
          <a:bodyPr/>
          <a:lstStyle>
            <a:lvl1pPr>
              <a:lnSpc>
                <a:spcPct val="100000"/>
              </a:lnSpc>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D0C4407-34EA-5643-A7EA-998E3031AE1E}"/>
              </a:ext>
            </a:extLst>
          </p:cNvPr>
          <p:cNvSpPr>
            <a:spLocks noGrp="1"/>
          </p:cNvSpPr>
          <p:nvPr>
            <p:ph type="dt" sz="half" idx="10"/>
          </p:nvPr>
        </p:nvSpPr>
        <p:spPr>
          <a:xfrm>
            <a:off x="2058563" y="6356350"/>
            <a:ext cx="1522836" cy="365125"/>
          </a:xfrm>
        </p:spPr>
        <p:txBody>
          <a:bodyPr/>
          <a:lstStyle/>
          <a:p>
            <a:fld id="{C4334630-0B9D-8B44-9224-390DCD7A8B30}" type="datetime1">
              <a:rPr lang="en-US" smtClean="0"/>
              <a:t>10/05/2021</a:t>
            </a:fld>
            <a:endParaRPr lang="en-US" dirty="0"/>
          </a:p>
        </p:txBody>
      </p:sp>
      <p:sp>
        <p:nvSpPr>
          <p:cNvPr id="5" name="Footer Placeholder 4">
            <a:extLst>
              <a:ext uri="{FF2B5EF4-FFF2-40B4-BE49-F238E27FC236}">
                <a16:creationId xmlns:a16="http://schemas.microsoft.com/office/drawing/2014/main" id="{3524C8C4-6CD6-C841-AF65-4BCC4F98C3AD}"/>
              </a:ext>
            </a:extLst>
          </p:cNvPr>
          <p:cNvSpPr>
            <a:spLocks noGrp="1"/>
          </p:cNvSpPr>
          <p:nvPr>
            <p:ph type="ftr" sz="quarter" idx="11"/>
          </p:nvPr>
        </p:nvSpPr>
        <p:spPr/>
        <p:txBody>
          <a:bodyPr/>
          <a:lstStyle/>
          <a:p>
            <a:r>
              <a:rPr lang="en-US" dirty="0"/>
              <a:t>CMS footer</a:t>
            </a:r>
          </a:p>
        </p:txBody>
      </p:sp>
      <p:sp>
        <p:nvSpPr>
          <p:cNvPr id="6" name="Slide Number Placeholder 5">
            <a:extLst>
              <a:ext uri="{FF2B5EF4-FFF2-40B4-BE49-F238E27FC236}">
                <a16:creationId xmlns:a16="http://schemas.microsoft.com/office/drawing/2014/main" id="{48B43E48-FE68-D949-B0E3-E44653303A80}"/>
              </a:ext>
            </a:extLst>
          </p:cNvPr>
          <p:cNvSpPr>
            <a:spLocks noGrp="1"/>
          </p:cNvSpPr>
          <p:nvPr>
            <p:ph type="sldNum" sz="quarter" idx="12"/>
          </p:nvPr>
        </p:nvSpPr>
        <p:spPr/>
        <p:txBody>
          <a:bodyPr/>
          <a:lstStyle/>
          <a:p>
            <a:fld id="{200CA8EA-3E88-1E47-9B86-CBF89577D921}" type="slidenum">
              <a:rPr lang="en-US" smtClean="0"/>
              <a:t>‹#›</a:t>
            </a:fld>
            <a:endParaRPr lang="en-US" dirty="0"/>
          </a:p>
        </p:txBody>
      </p:sp>
    </p:spTree>
    <p:extLst>
      <p:ext uri="{BB962C8B-B14F-4D97-AF65-F5344CB8AC3E}">
        <p14:creationId xmlns:p14="http://schemas.microsoft.com/office/powerpoint/2010/main" val="308237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49ADD4-A6B8-1140-BB83-30949ABC95C1}"/>
              </a:ext>
              <a:ext uri="{C183D7F6-B498-43B3-948B-1728B52AA6E4}">
                <adec:decorative xmlns:adec="http://schemas.microsoft.com/office/drawing/2017/decorative" val="1"/>
              </a:ext>
            </a:extLst>
          </p:cNvPr>
          <p:cNvSpPr/>
          <p:nvPr userDrawn="1"/>
        </p:nvSpPr>
        <p:spPr bwMode="auto">
          <a:xfrm>
            <a:off x="11302" y="1448884"/>
            <a:ext cx="12275141" cy="137482"/>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schemeClr val="accent1">
                  <a:lumMod val="40000"/>
                  <a:lumOff val="60000"/>
                </a:schemeClr>
              </a:solidFill>
              <a:latin typeface="Arial" charset="0"/>
            </a:endParaRPr>
          </a:p>
        </p:txBody>
      </p:sp>
      <p:grpSp>
        <p:nvGrpSpPr>
          <p:cNvPr id="8" name="Group 7">
            <a:extLst>
              <a:ext uri="{FF2B5EF4-FFF2-40B4-BE49-F238E27FC236}">
                <a16:creationId xmlns:a16="http://schemas.microsoft.com/office/drawing/2014/main" id="{96D5F69B-DACC-B547-A14F-89742B82BFF0}"/>
              </a:ext>
              <a:ext uri="{C183D7F6-B498-43B3-948B-1728B52AA6E4}">
                <adec:decorative xmlns:adec="http://schemas.microsoft.com/office/drawing/2017/decorative" val="1"/>
              </a:ext>
            </a:extLst>
          </p:cNvPr>
          <p:cNvGrpSpPr/>
          <p:nvPr userDrawn="1"/>
        </p:nvGrpSpPr>
        <p:grpSpPr>
          <a:xfrm>
            <a:off x="0" y="12209"/>
            <a:ext cx="12297747" cy="1586366"/>
            <a:chOff x="-16933" y="1"/>
            <a:chExt cx="9211733" cy="976922"/>
          </a:xfrm>
        </p:grpSpPr>
        <p:sp>
          <p:nvSpPr>
            <p:cNvPr id="9" name="Rectangle 8">
              <a:extLst>
                <a:ext uri="{FF2B5EF4-FFF2-40B4-BE49-F238E27FC236}">
                  <a16:creationId xmlns:a16="http://schemas.microsoft.com/office/drawing/2014/main" id="{C74F1091-BF02-E74E-875C-B39E2D144A7E}"/>
                </a:ext>
              </a:extLst>
            </p:cNvPr>
            <p:cNvSpPr/>
            <p:nvPr userDrawn="1"/>
          </p:nvSpPr>
          <p:spPr bwMode="auto">
            <a:xfrm>
              <a:off x="0" y="892258"/>
              <a:ext cx="9194800" cy="84665"/>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schemeClr val="accent1">
                    <a:lumMod val="40000"/>
                    <a:lumOff val="60000"/>
                  </a:schemeClr>
                </a:solidFill>
                <a:latin typeface="Arial" charset="0"/>
              </a:endParaRPr>
            </a:p>
          </p:txBody>
        </p:sp>
        <p:sp>
          <p:nvSpPr>
            <p:cNvPr id="10" name="Rectangle 9">
              <a:extLst>
                <a:ext uri="{FF2B5EF4-FFF2-40B4-BE49-F238E27FC236}">
                  <a16:creationId xmlns:a16="http://schemas.microsoft.com/office/drawing/2014/main" id="{E5B0F3BF-D04A-844C-A33C-6D5005CC2454}"/>
                </a:ext>
              </a:extLst>
            </p:cNvPr>
            <p:cNvSpPr/>
            <p:nvPr userDrawn="1"/>
          </p:nvSpPr>
          <p:spPr bwMode="auto">
            <a:xfrm>
              <a:off x="-16933" y="1"/>
              <a:ext cx="9194800" cy="931332"/>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schemeClr val="accent1">
                    <a:lumMod val="40000"/>
                    <a:lumOff val="60000"/>
                  </a:schemeClr>
                </a:solidFill>
                <a:latin typeface="Arial" charset="0"/>
              </a:endParaRPr>
            </a:p>
          </p:txBody>
        </p:sp>
      </p:grpSp>
      <p:sp>
        <p:nvSpPr>
          <p:cNvPr id="2" name="Title 1">
            <a:extLst>
              <a:ext uri="{FF2B5EF4-FFF2-40B4-BE49-F238E27FC236}">
                <a16:creationId xmlns:a16="http://schemas.microsoft.com/office/drawing/2014/main" id="{9EF765B9-ED79-6347-9F79-26C302BD7970}"/>
              </a:ext>
            </a:extLst>
          </p:cNvPr>
          <p:cNvSpPr>
            <a:spLocks noGrp="1"/>
          </p:cNvSpPr>
          <p:nvPr>
            <p:ph type="title"/>
          </p:nvPr>
        </p:nvSpPr>
        <p:spPr>
          <a:xfrm>
            <a:off x="902376" y="185196"/>
            <a:ext cx="10515600" cy="1250066"/>
          </a:xfrm>
        </p:spPr>
        <p:txBody>
          <a:bodyPr>
            <a:normAutofit/>
          </a:bodyPr>
          <a:lstStyle>
            <a:lvl1pPr>
              <a:defRPr sz="3600"/>
            </a:lvl1pPr>
          </a:lstStyle>
          <a:p>
            <a:r>
              <a:rPr lang="en-US"/>
              <a:t>Click to edit Master title style</a:t>
            </a:r>
          </a:p>
        </p:txBody>
      </p:sp>
      <p:sp>
        <p:nvSpPr>
          <p:cNvPr id="13" name="Content Placeholder 2">
            <a:extLst>
              <a:ext uri="{FF2B5EF4-FFF2-40B4-BE49-F238E27FC236}">
                <a16:creationId xmlns:a16="http://schemas.microsoft.com/office/drawing/2014/main" id="{5E6D43B4-B412-9440-8959-E512EF7C6EA4}"/>
              </a:ext>
            </a:extLst>
          </p:cNvPr>
          <p:cNvSpPr>
            <a:spLocks noGrp="1"/>
          </p:cNvSpPr>
          <p:nvPr>
            <p:ph idx="13"/>
          </p:nvPr>
        </p:nvSpPr>
        <p:spPr>
          <a:xfrm>
            <a:off x="645146" y="2548951"/>
            <a:ext cx="2520869" cy="3458310"/>
          </a:xfrm>
        </p:spPr>
        <p:txBody>
          <a:bodyPr numCol="1"/>
          <a:lstStyle>
            <a:lvl1pPr marL="0" indent="0">
              <a:lnSpc>
                <a:spcPct val="100000"/>
              </a:lnSpc>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marL="914400" marR="0" indent="0" algn="l" defTabSz="914400" rtl="0" eaLnBrk="1" fontAlgn="auto" latinLnBrk="0" hangingPunct="1">
              <a:lnSpc>
                <a:spcPct val="100000"/>
              </a:lnSpc>
              <a:spcBef>
                <a:spcPct val="20000"/>
              </a:spcBef>
              <a:spcAft>
                <a:spcPts val="0"/>
              </a:spcAft>
              <a:buClrTx/>
              <a:buSzTx/>
              <a:buFont typeface="Arial" pitchFamily="34" charset="0"/>
              <a:buNone/>
              <a:tabLst/>
              <a:defRPr/>
            </a:lvl3pPr>
            <a:lvl4pPr marL="1371600" marR="0" indent="0" algn="l" defTabSz="914400" rtl="0" eaLnBrk="1" fontAlgn="auto" latinLnBrk="0" hangingPunct="1">
              <a:lnSpc>
                <a:spcPct val="100000"/>
              </a:lnSpc>
              <a:spcBef>
                <a:spcPct val="20000"/>
              </a:spcBef>
              <a:spcAft>
                <a:spcPts val="0"/>
              </a:spcAft>
              <a:buClrTx/>
              <a:buSzTx/>
              <a:buFont typeface="Arial" pitchFamily="34" charset="0"/>
              <a:buNone/>
              <a:tabLst/>
              <a:defRPr/>
            </a:lvl4pPr>
          </a:lstStyle>
          <a:p>
            <a:pPr lvl="0"/>
            <a:r>
              <a:rPr lang="en-US"/>
              <a:t>Edit Master text styles</a:t>
            </a:r>
          </a:p>
        </p:txBody>
      </p:sp>
      <p:sp>
        <p:nvSpPr>
          <p:cNvPr id="3" name="Content Placeholder 2">
            <a:extLst>
              <a:ext uri="{FF2B5EF4-FFF2-40B4-BE49-F238E27FC236}">
                <a16:creationId xmlns:a16="http://schemas.microsoft.com/office/drawing/2014/main" id="{C3BA400E-1DAA-164A-8434-91F666853CB1}"/>
              </a:ext>
            </a:extLst>
          </p:cNvPr>
          <p:cNvSpPr>
            <a:spLocks noGrp="1"/>
          </p:cNvSpPr>
          <p:nvPr>
            <p:ph idx="1"/>
          </p:nvPr>
        </p:nvSpPr>
        <p:spPr>
          <a:xfrm>
            <a:off x="3581399" y="1840375"/>
            <a:ext cx="8132181" cy="4166886"/>
          </a:xfrm>
        </p:spPr>
        <p:txBody>
          <a:bodyPr numCol="1"/>
          <a:lstStyle>
            <a:lvl1pPr marL="0" indent="0">
              <a:lnSpc>
                <a:spcPct val="100000"/>
              </a:lnSpc>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marL="914400" marR="0" indent="0" algn="l" defTabSz="914400" rtl="0" eaLnBrk="1" fontAlgn="auto" latinLnBrk="0" hangingPunct="1">
              <a:lnSpc>
                <a:spcPct val="100000"/>
              </a:lnSpc>
              <a:spcBef>
                <a:spcPct val="20000"/>
              </a:spcBef>
              <a:spcAft>
                <a:spcPts val="0"/>
              </a:spcAft>
              <a:buClrTx/>
              <a:buSzTx/>
              <a:buFont typeface="Arial" pitchFamily="34" charset="0"/>
              <a:buNone/>
              <a:tabLst/>
              <a:defRPr/>
            </a:lvl3pPr>
            <a:lvl4pPr marL="1371600" marR="0" indent="0" algn="l" defTabSz="914400" rtl="0" eaLnBrk="1" fontAlgn="auto" latinLnBrk="0" hangingPunct="1">
              <a:lnSpc>
                <a:spcPct val="100000"/>
              </a:lnSpc>
              <a:spcBef>
                <a:spcPct val="20000"/>
              </a:spcBef>
              <a:spcAft>
                <a:spcPts val="0"/>
              </a:spcAft>
              <a:buClrTx/>
              <a:buSzTx/>
              <a:buFont typeface="Arial" pitchFamily="34" charset="0"/>
              <a:buNone/>
              <a:tabLst/>
              <a:defRPr/>
            </a:lvl4pPr>
          </a:lstStyle>
          <a:p>
            <a:pPr lvl="0"/>
            <a:r>
              <a:rPr lang="en-US"/>
              <a:t>Edit Master text styles</a:t>
            </a:r>
          </a:p>
        </p:txBody>
      </p:sp>
      <p:sp>
        <p:nvSpPr>
          <p:cNvPr id="4" name="Date Placeholder 3">
            <a:extLst>
              <a:ext uri="{FF2B5EF4-FFF2-40B4-BE49-F238E27FC236}">
                <a16:creationId xmlns:a16="http://schemas.microsoft.com/office/drawing/2014/main" id="{3D0C4407-34EA-5643-A7EA-998E3031AE1E}"/>
              </a:ext>
            </a:extLst>
          </p:cNvPr>
          <p:cNvSpPr>
            <a:spLocks noGrp="1"/>
          </p:cNvSpPr>
          <p:nvPr>
            <p:ph type="dt" sz="half" idx="10"/>
          </p:nvPr>
        </p:nvSpPr>
        <p:spPr>
          <a:xfrm>
            <a:off x="2058563" y="6356350"/>
            <a:ext cx="1522836" cy="365125"/>
          </a:xfrm>
        </p:spPr>
        <p:txBody>
          <a:bodyPr/>
          <a:lstStyle/>
          <a:p>
            <a:fld id="{C0DCC69E-7F81-2546-BBC1-58EA0345EDAB}" type="datetime1">
              <a:rPr lang="en-US" smtClean="0"/>
              <a:t>10/05/2021</a:t>
            </a:fld>
            <a:endParaRPr lang="en-US" dirty="0"/>
          </a:p>
        </p:txBody>
      </p:sp>
      <p:sp>
        <p:nvSpPr>
          <p:cNvPr id="5" name="Footer Placeholder 4">
            <a:extLst>
              <a:ext uri="{FF2B5EF4-FFF2-40B4-BE49-F238E27FC236}">
                <a16:creationId xmlns:a16="http://schemas.microsoft.com/office/drawing/2014/main" id="{3524C8C4-6CD6-C841-AF65-4BCC4F98C3AD}"/>
              </a:ext>
            </a:extLst>
          </p:cNvPr>
          <p:cNvSpPr>
            <a:spLocks noGrp="1"/>
          </p:cNvSpPr>
          <p:nvPr>
            <p:ph type="ftr" sz="quarter" idx="11"/>
          </p:nvPr>
        </p:nvSpPr>
        <p:spPr/>
        <p:txBody>
          <a:bodyPr/>
          <a:lstStyle/>
          <a:p>
            <a:r>
              <a:rPr lang="en-US" dirty="0"/>
              <a:t>CMS footer</a:t>
            </a:r>
          </a:p>
        </p:txBody>
      </p:sp>
      <p:sp>
        <p:nvSpPr>
          <p:cNvPr id="6" name="Slide Number Placeholder 5">
            <a:extLst>
              <a:ext uri="{FF2B5EF4-FFF2-40B4-BE49-F238E27FC236}">
                <a16:creationId xmlns:a16="http://schemas.microsoft.com/office/drawing/2014/main" id="{48B43E48-FE68-D949-B0E3-E44653303A80}"/>
              </a:ext>
            </a:extLst>
          </p:cNvPr>
          <p:cNvSpPr>
            <a:spLocks noGrp="1"/>
          </p:cNvSpPr>
          <p:nvPr>
            <p:ph type="sldNum" sz="quarter" idx="12"/>
          </p:nvPr>
        </p:nvSpPr>
        <p:spPr/>
        <p:txBody>
          <a:bodyPr/>
          <a:lstStyle/>
          <a:p>
            <a:fld id="{200CA8EA-3E88-1E47-9B86-CBF89577D921}" type="slidenum">
              <a:rPr lang="en-US" smtClean="0"/>
              <a:t>‹#›</a:t>
            </a:fld>
            <a:endParaRPr lang="en-US" dirty="0"/>
          </a:p>
        </p:txBody>
      </p:sp>
      <p:sp>
        <p:nvSpPr>
          <p:cNvPr id="14" name="Triangle 13">
            <a:extLst>
              <a:ext uri="{FF2B5EF4-FFF2-40B4-BE49-F238E27FC236}">
                <a16:creationId xmlns:a16="http://schemas.microsoft.com/office/drawing/2014/main" id="{04FEEBCF-E386-B746-A7FA-70F4C3482D76}"/>
              </a:ext>
              <a:ext uri="{C183D7F6-B498-43B3-948B-1728B52AA6E4}">
                <adec:decorative xmlns:adec="http://schemas.microsoft.com/office/drawing/2017/decorative" val="1"/>
              </a:ext>
            </a:extLst>
          </p:cNvPr>
          <p:cNvSpPr/>
          <p:nvPr userDrawn="1"/>
        </p:nvSpPr>
        <p:spPr>
          <a:xfrm flipV="1">
            <a:off x="991181" y="1516284"/>
            <a:ext cx="1828800" cy="753696"/>
          </a:xfrm>
          <a:prstGeom prst="triangle">
            <a:avLst/>
          </a:prstGeom>
          <a:solidFill>
            <a:srgbClr val="08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80DFFD00-32F6-D147-85BC-7D8952A06E9E}"/>
              </a:ext>
              <a:ext uri="{C183D7F6-B498-43B3-948B-1728B52AA6E4}">
                <adec:decorative xmlns:adec="http://schemas.microsoft.com/office/drawing/2017/decorative" val="1"/>
              </a:ext>
            </a:extLst>
          </p:cNvPr>
          <p:cNvSpPr/>
          <p:nvPr userDrawn="1"/>
        </p:nvSpPr>
        <p:spPr>
          <a:xfrm flipV="1">
            <a:off x="991181" y="1417748"/>
            <a:ext cx="1828800" cy="753696"/>
          </a:xfrm>
          <a:prstGeom prst="triangle">
            <a:avLst/>
          </a:prstGeom>
          <a:solidFill>
            <a:srgbClr val="FFD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968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F525BE-2F8E-C94E-B2CF-7761D1F737B4}"/>
              </a:ext>
            </a:extLst>
          </p:cNvPr>
          <p:cNvSpPr/>
          <p:nvPr userDrawn="1"/>
        </p:nvSpPr>
        <p:spPr bwMode="auto">
          <a:xfrm>
            <a:off x="-1" y="6134583"/>
            <a:ext cx="12338613" cy="724410"/>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2" name="Title 1">
            <a:extLst>
              <a:ext uri="{FF2B5EF4-FFF2-40B4-BE49-F238E27FC236}">
                <a16:creationId xmlns:a16="http://schemas.microsoft.com/office/drawing/2014/main" id="{9EF765B9-ED79-6347-9F79-26C302BD7970}"/>
              </a:ext>
            </a:extLst>
          </p:cNvPr>
          <p:cNvSpPr>
            <a:spLocks noGrp="1"/>
          </p:cNvSpPr>
          <p:nvPr>
            <p:ph type="title"/>
          </p:nvPr>
        </p:nvSpPr>
        <p:spPr>
          <a:xfrm>
            <a:off x="838200" y="208345"/>
            <a:ext cx="10515600" cy="544009"/>
          </a:xfrm>
        </p:spPr>
        <p:txBody>
          <a:bodyPr>
            <a:normAutofit/>
          </a:bodyPr>
          <a:lstStyle>
            <a:lvl1pPr algn="ctr">
              <a:defRPr sz="3600">
                <a:solidFill>
                  <a:srgbClr val="084A9C"/>
                </a:solidFill>
              </a:defRPr>
            </a:lvl1pPr>
          </a:lstStyle>
          <a:p>
            <a:r>
              <a:rPr lang="en-US"/>
              <a:t>Click to edit Master title style</a:t>
            </a:r>
          </a:p>
        </p:txBody>
      </p:sp>
      <p:sp>
        <p:nvSpPr>
          <p:cNvPr id="11" name="Table Placeholder 10">
            <a:extLst>
              <a:ext uri="{FF2B5EF4-FFF2-40B4-BE49-F238E27FC236}">
                <a16:creationId xmlns:a16="http://schemas.microsoft.com/office/drawing/2014/main" id="{B6EA1F6C-3A33-C345-8053-50CBD55E54A6}"/>
              </a:ext>
            </a:extLst>
          </p:cNvPr>
          <p:cNvSpPr>
            <a:spLocks noGrp="1"/>
          </p:cNvSpPr>
          <p:nvPr>
            <p:ph type="tbl" sz="quarter" idx="13" hasCustomPrompt="1"/>
          </p:nvPr>
        </p:nvSpPr>
        <p:spPr>
          <a:xfrm>
            <a:off x="838200" y="984250"/>
            <a:ext cx="10609263" cy="5033963"/>
          </a:xfrm>
          <a:solidFill>
            <a:schemeClr val="bg2"/>
          </a:solidFill>
          <a:ln>
            <a:solidFill>
              <a:schemeClr val="bg1"/>
            </a:solidFill>
          </a:ln>
        </p:spPr>
        <p:txBody>
          <a:bodyPr/>
          <a:lstStyle>
            <a:lvl1pPr marL="0" indent="0" algn="ctr">
              <a:buNone/>
              <a:defRPr>
                <a:ln w="25400">
                  <a:noFill/>
                </a:ln>
                <a:solidFill>
                  <a:schemeClr val="tx1"/>
                </a:solidFill>
              </a:defRPr>
            </a:lvl1pPr>
          </a:lstStyle>
          <a:p>
            <a:r>
              <a:rPr lang="en-US" dirty="0"/>
              <a:t>Insert table</a:t>
            </a:r>
          </a:p>
        </p:txBody>
      </p:sp>
      <p:sp>
        <p:nvSpPr>
          <p:cNvPr id="5" name="Footer Placeholder 4">
            <a:extLst>
              <a:ext uri="{FF2B5EF4-FFF2-40B4-BE49-F238E27FC236}">
                <a16:creationId xmlns:a16="http://schemas.microsoft.com/office/drawing/2014/main" id="{3524C8C4-6CD6-C841-AF65-4BCC4F98C3AD}"/>
              </a:ext>
            </a:extLst>
          </p:cNvPr>
          <p:cNvSpPr>
            <a:spLocks noGrp="1"/>
          </p:cNvSpPr>
          <p:nvPr>
            <p:ph type="ftr" sz="quarter" idx="11"/>
          </p:nvPr>
        </p:nvSpPr>
        <p:spPr/>
        <p:txBody>
          <a:bodyPr/>
          <a:lstStyle>
            <a:lvl1pPr>
              <a:defRPr>
                <a:solidFill>
                  <a:schemeClr val="tx2"/>
                </a:solidFill>
              </a:defRPr>
            </a:lvl1pPr>
          </a:lstStyle>
          <a:p>
            <a:r>
              <a:rPr lang="en-US" dirty="0"/>
              <a:t>CMS footer</a:t>
            </a:r>
          </a:p>
        </p:txBody>
      </p:sp>
      <p:sp>
        <p:nvSpPr>
          <p:cNvPr id="8" name="Date Placeholder 3">
            <a:extLst>
              <a:ext uri="{FF2B5EF4-FFF2-40B4-BE49-F238E27FC236}">
                <a16:creationId xmlns:a16="http://schemas.microsoft.com/office/drawing/2014/main" id="{F85C758E-2D31-CE45-93ED-88A0DE4B131F}"/>
              </a:ext>
            </a:extLst>
          </p:cNvPr>
          <p:cNvSpPr>
            <a:spLocks noGrp="1"/>
          </p:cNvSpPr>
          <p:nvPr>
            <p:ph type="dt" sz="half" idx="2"/>
          </p:nvPr>
        </p:nvSpPr>
        <p:spPr>
          <a:xfrm>
            <a:off x="2058563" y="6356350"/>
            <a:ext cx="1522836" cy="365125"/>
          </a:xfrm>
          <a:prstGeom prst="rect">
            <a:avLst/>
          </a:prstGeom>
        </p:spPr>
        <p:txBody>
          <a:bodyPr vert="horz" lIns="91440" tIns="45720" rIns="91440" bIns="45720" rtlCol="0" anchor="ctr"/>
          <a:lstStyle>
            <a:lvl1pPr algn="l">
              <a:defRPr sz="1200">
                <a:solidFill>
                  <a:schemeClr val="tx2"/>
                </a:solidFill>
              </a:defRPr>
            </a:lvl1pPr>
          </a:lstStyle>
          <a:p>
            <a:fld id="{E6A99491-3336-E74A-B212-0C0B21F0EAE3}" type="datetime1">
              <a:rPr lang="en-US" smtClean="0"/>
              <a:t>10/05/2021</a:t>
            </a:fld>
            <a:endParaRPr lang="en-US" dirty="0"/>
          </a:p>
        </p:txBody>
      </p:sp>
      <p:sp>
        <p:nvSpPr>
          <p:cNvPr id="6" name="Slide Number Placeholder 5">
            <a:extLst>
              <a:ext uri="{FF2B5EF4-FFF2-40B4-BE49-F238E27FC236}">
                <a16:creationId xmlns:a16="http://schemas.microsoft.com/office/drawing/2014/main" id="{48B43E48-FE68-D949-B0E3-E44653303A80}"/>
              </a:ext>
            </a:extLst>
          </p:cNvPr>
          <p:cNvSpPr>
            <a:spLocks noGrp="1"/>
          </p:cNvSpPr>
          <p:nvPr>
            <p:ph type="sldNum" sz="quarter" idx="12"/>
          </p:nvPr>
        </p:nvSpPr>
        <p:spPr/>
        <p:txBody>
          <a:bodyPr/>
          <a:lstStyle>
            <a:lvl1pPr>
              <a:defRPr>
                <a:solidFill>
                  <a:schemeClr val="tx2"/>
                </a:solidFill>
              </a:defRPr>
            </a:lvl1pPr>
          </a:lstStyle>
          <a:p>
            <a:fld id="{200CA8EA-3E88-1E47-9B86-CBF89577D921}" type="slidenum">
              <a:rPr lang="en-US" smtClean="0"/>
              <a:pPr/>
              <a:t>‹#›</a:t>
            </a:fld>
            <a:endParaRPr lang="en-US" dirty="0"/>
          </a:p>
        </p:txBody>
      </p:sp>
    </p:spTree>
    <p:extLst>
      <p:ext uri="{BB962C8B-B14F-4D97-AF65-F5344CB8AC3E}">
        <p14:creationId xmlns:p14="http://schemas.microsoft.com/office/powerpoint/2010/main" val="252136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708A-4A15-D64D-A171-1A91015D02D6}"/>
              </a:ext>
            </a:extLst>
          </p:cNvPr>
          <p:cNvSpPr>
            <a:spLocks noGrp="1"/>
          </p:cNvSpPr>
          <p:nvPr>
            <p:ph type="title"/>
          </p:nvPr>
        </p:nvSpPr>
        <p:spPr>
          <a:xfrm>
            <a:off x="838200" y="162046"/>
            <a:ext cx="10579776" cy="116351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DBFD42F-567D-9B41-91A8-31A566278962}"/>
              </a:ext>
            </a:extLst>
          </p:cNvPr>
          <p:cNvSpPr>
            <a:spLocks noGrp="1"/>
          </p:cNvSpPr>
          <p:nvPr>
            <p:ph sz="half" idx="1"/>
          </p:nvPr>
        </p:nvSpPr>
        <p:spPr>
          <a:xfrm>
            <a:off x="838200" y="1825625"/>
            <a:ext cx="5181600" cy="4351338"/>
          </a:xfrm>
        </p:spPr>
        <p:txBody>
          <a:bodyPr/>
          <a:lstStyle>
            <a:lvl1pPr>
              <a:lnSpc>
                <a:spcPct val="100000"/>
              </a:lnSpc>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20A834B5-2A14-BF43-BBFE-A6C01E64E897}"/>
              </a:ext>
            </a:extLst>
          </p:cNvPr>
          <p:cNvSpPr>
            <a:spLocks noGrp="1"/>
          </p:cNvSpPr>
          <p:nvPr>
            <p:ph sz="half" idx="2"/>
          </p:nvPr>
        </p:nvSpPr>
        <p:spPr>
          <a:xfrm>
            <a:off x="6172200" y="1825625"/>
            <a:ext cx="5181600" cy="4351338"/>
          </a:xfrm>
        </p:spPr>
        <p:txBody>
          <a:bodyPr/>
          <a:lstStyle>
            <a:lvl1pPr>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371600" marR="0" indent="0" algn="l" defTabSz="914400" rtl="0" eaLnBrk="1" fontAlgn="auto" latinLnBrk="0" hangingPunct="1">
              <a:lnSpc>
                <a:spcPct val="100000"/>
              </a:lnSpc>
              <a:spcBef>
                <a:spcPct val="20000"/>
              </a:spcBef>
              <a:spcAft>
                <a:spcPts val="0"/>
              </a:spcAft>
              <a:buClrTx/>
              <a:buSzTx/>
              <a:buFont typeface="Arial" pitchFamily="34" charset="0"/>
              <a:buNone/>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1333AB4C-95FB-E34C-A6E5-C73F4D3D776F}"/>
              </a:ext>
            </a:extLst>
          </p:cNvPr>
          <p:cNvSpPr>
            <a:spLocks noGrp="1"/>
          </p:cNvSpPr>
          <p:nvPr>
            <p:ph type="dt" sz="half" idx="10"/>
          </p:nvPr>
        </p:nvSpPr>
        <p:spPr>
          <a:xfrm>
            <a:off x="2058563" y="6356350"/>
            <a:ext cx="1522836" cy="365125"/>
          </a:xfrm>
        </p:spPr>
        <p:txBody>
          <a:bodyPr/>
          <a:lstStyle/>
          <a:p>
            <a:fld id="{07BC0DF5-5495-8447-8E4E-A49526068AF5}" type="datetime1">
              <a:rPr lang="en-US" smtClean="0"/>
              <a:t>10/05/2021</a:t>
            </a:fld>
            <a:endParaRPr lang="en-US" dirty="0"/>
          </a:p>
        </p:txBody>
      </p:sp>
      <p:sp>
        <p:nvSpPr>
          <p:cNvPr id="6" name="Footer Placeholder 5">
            <a:extLst>
              <a:ext uri="{FF2B5EF4-FFF2-40B4-BE49-F238E27FC236}">
                <a16:creationId xmlns:a16="http://schemas.microsoft.com/office/drawing/2014/main" id="{74AA9970-939D-8D4D-87E0-17A11447F610}"/>
              </a:ext>
            </a:extLst>
          </p:cNvPr>
          <p:cNvSpPr>
            <a:spLocks noGrp="1"/>
          </p:cNvSpPr>
          <p:nvPr>
            <p:ph type="ftr" sz="quarter" idx="11"/>
          </p:nvPr>
        </p:nvSpPr>
        <p:spPr/>
        <p:txBody>
          <a:bodyPr/>
          <a:lstStyle/>
          <a:p>
            <a:r>
              <a:rPr lang="en-US" dirty="0"/>
              <a:t>CMS footer</a:t>
            </a:r>
          </a:p>
        </p:txBody>
      </p:sp>
      <p:sp>
        <p:nvSpPr>
          <p:cNvPr id="7" name="Slide Number Placeholder 6">
            <a:extLst>
              <a:ext uri="{FF2B5EF4-FFF2-40B4-BE49-F238E27FC236}">
                <a16:creationId xmlns:a16="http://schemas.microsoft.com/office/drawing/2014/main" id="{C0D8BDBE-6F69-B04E-8A87-45E2D61BAE7A}"/>
              </a:ext>
            </a:extLst>
          </p:cNvPr>
          <p:cNvSpPr>
            <a:spLocks noGrp="1"/>
          </p:cNvSpPr>
          <p:nvPr>
            <p:ph type="sldNum" sz="quarter" idx="12"/>
          </p:nvPr>
        </p:nvSpPr>
        <p:spPr/>
        <p:txBody>
          <a:bodyPr/>
          <a:lstStyle/>
          <a:p>
            <a:fld id="{200CA8EA-3E88-1E47-9B86-CBF89577D921}" type="slidenum">
              <a:rPr lang="en-US" smtClean="0"/>
              <a:t>‹#›</a:t>
            </a:fld>
            <a:endParaRPr lang="en-US" dirty="0"/>
          </a:p>
        </p:txBody>
      </p:sp>
    </p:spTree>
    <p:extLst>
      <p:ext uri="{BB962C8B-B14F-4D97-AF65-F5344CB8AC3E}">
        <p14:creationId xmlns:p14="http://schemas.microsoft.com/office/powerpoint/2010/main" val="195554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82031-11DC-C74C-BA30-7BD58EEA669C}"/>
              </a:ext>
            </a:extLst>
          </p:cNvPr>
          <p:cNvSpPr>
            <a:spLocks noGrp="1"/>
          </p:cNvSpPr>
          <p:nvPr>
            <p:ph type="title"/>
          </p:nvPr>
        </p:nvSpPr>
        <p:spPr>
          <a:xfrm>
            <a:off x="839788" y="104776"/>
            <a:ext cx="10515600" cy="12726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15334D-A195-8D43-9B06-39FB73B67902}"/>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BAC362-C242-F944-B718-060F66B4F6C0}"/>
              </a:ext>
            </a:extLst>
          </p:cNvPr>
          <p:cNvSpPr>
            <a:spLocks noGrp="1"/>
          </p:cNvSpPr>
          <p:nvPr>
            <p:ph sz="half" idx="2"/>
          </p:nvPr>
        </p:nvSpPr>
        <p:spPr>
          <a:xfrm>
            <a:off x="839788" y="2505075"/>
            <a:ext cx="5157787" cy="3684588"/>
          </a:xfrm>
        </p:spPr>
        <p:txBody>
          <a:bodyPr/>
          <a:lstStyle>
            <a:lvl1pPr>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40E7F2DA-16F7-AD4C-A69F-FCD03827EA47}"/>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E10023-C0B2-BD4A-BC0D-3A1CFDAD3339}"/>
              </a:ext>
            </a:extLst>
          </p:cNvPr>
          <p:cNvSpPr>
            <a:spLocks noGrp="1"/>
          </p:cNvSpPr>
          <p:nvPr>
            <p:ph sz="quarter" idx="4"/>
          </p:nvPr>
        </p:nvSpPr>
        <p:spPr>
          <a:xfrm>
            <a:off x="6172200" y="2505075"/>
            <a:ext cx="5183188" cy="3684588"/>
          </a:xfrm>
        </p:spPr>
        <p:txBody>
          <a:bodyPr/>
          <a:lstStyle>
            <a:lvl1pPr>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3305E92E-BB1B-8246-B1A8-A0FFB36E3FF8}"/>
              </a:ext>
            </a:extLst>
          </p:cNvPr>
          <p:cNvSpPr>
            <a:spLocks noGrp="1"/>
          </p:cNvSpPr>
          <p:nvPr>
            <p:ph type="dt" sz="half" idx="10"/>
          </p:nvPr>
        </p:nvSpPr>
        <p:spPr>
          <a:xfrm>
            <a:off x="2058563" y="6356350"/>
            <a:ext cx="1522836" cy="365125"/>
          </a:xfrm>
        </p:spPr>
        <p:txBody>
          <a:bodyPr/>
          <a:lstStyle/>
          <a:p>
            <a:fld id="{EA3D7B05-F3BF-7A4D-AA24-462DAA86F5F6}" type="datetime1">
              <a:rPr lang="en-US" smtClean="0"/>
              <a:t>10/05/2021</a:t>
            </a:fld>
            <a:endParaRPr lang="en-US" dirty="0"/>
          </a:p>
        </p:txBody>
      </p:sp>
      <p:sp>
        <p:nvSpPr>
          <p:cNvPr id="8" name="Footer Placeholder 7">
            <a:extLst>
              <a:ext uri="{FF2B5EF4-FFF2-40B4-BE49-F238E27FC236}">
                <a16:creationId xmlns:a16="http://schemas.microsoft.com/office/drawing/2014/main" id="{47E3A58C-D3E7-D34E-850B-05845F5294C4}"/>
              </a:ext>
            </a:extLst>
          </p:cNvPr>
          <p:cNvSpPr>
            <a:spLocks noGrp="1"/>
          </p:cNvSpPr>
          <p:nvPr>
            <p:ph type="ftr" sz="quarter" idx="11"/>
          </p:nvPr>
        </p:nvSpPr>
        <p:spPr/>
        <p:txBody>
          <a:bodyPr/>
          <a:lstStyle/>
          <a:p>
            <a:r>
              <a:rPr lang="en-US" dirty="0"/>
              <a:t>CMS footer</a:t>
            </a:r>
          </a:p>
        </p:txBody>
      </p:sp>
      <p:sp>
        <p:nvSpPr>
          <p:cNvPr id="9" name="Slide Number Placeholder 8">
            <a:extLst>
              <a:ext uri="{FF2B5EF4-FFF2-40B4-BE49-F238E27FC236}">
                <a16:creationId xmlns:a16="http://schemas.microsoft.com/office/drawing/2014/main" id="{862ED84E-BC44-B143-8569-59C29B38F883}"/>
              </a:ext>
            </a:extLst>
          </p:cNvPr>
          <p:cNvSpPr>
            <a:spLocks noGrp="1"/>
          </p:cNvSpPr>
          <p:nvPr>
            <p:ph type="sldNum" sz="quarter" idx="12"/>
          </p:nvPr>
        </p:nvSpPr>
        <p:spPr/>
        <p:txBody>
          <a:bodyPr/>
          <a:lstStyle/>
          <a:p>
            <a:fld id="{200CA8EA-3E88-1E47-9B86-CBF89577D921}" type="slidenum">
              <a:rPr lang="en-US" smtClean="0"/>
              <a:t>‹#›</a:t>
            </a:fld>
            <a:endParaRPr lang="en-US" dirty="0"/>
          </a:p>
        </p:txBody>
      </p:sp>
    </p:spTree>
    <p:extLst>
      <p:ext uri="{BB962C8B-B14F-4D97-AF65-F5344CB8AC3E}">
        <p14:creationId xmlns:p14="http://schemas.microsoft.com/office/powerpoint/2010/main" val="12593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4853A5-AF53-9647-90B9-1AC458AA9FAB}"/>
              </a:ext>
            </a:extLst>
          </p:cNvPr>
          <p:cNvGrpSpPr/>
          <p:nvPr userDrawn="1"/>
        </p:nvGrpSpPr>
        <p:grpSpPr>
          <a:xfrm>
            <a:off x="0" y="-74937"/>
            <a:ext cx="5038210" cy="6932937"/>
            <a:chOff x="-16933" y="1"/>
            <a:chExt cx="9194801" cy="1066145"/>
          </a:xfrm>
          <a:solidFill>
            <a:srgbClr val="FFD004"/>
          </a:solidFill>
        </p:grpSpPr>
        <p:sp>
          <p:nvSpPr>
            <p:cNvPr id="9" name="Rectangle 8">
              <a:extLst>
                <a:ext uri="{FF2B5EF4-FFF2-40B4-BE49-F238E27FC236}">
                  <a16:creationId xmlns:a16="http://schemas.microsoft.com/office/drawing/2014/main" id="{255D27A1-13F9-3C40-9F60-1CDA1364936C}"/>
                </a:ext>
              </a:extLst>
            </p:cNvPr>
            <p:cNvSpPr/>
            <p:nvPr userDrawn="1"/>
          </p:nvSpPr>
          <p:spPr bwMode="auto">
            <a:xfrm>
              <a:off x="-16933" y="1029554"/>
              <a:ext cx="9194801" cy="36592"/>
            </a:xfrm>
            <a:prstGeom prst="rect">
              <a:avLst/>
            </a:prstGeom>
            <a:grp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10" name="Rectangle 9">
              <a:extLst>
                <a:ext uri="{FF2B5EF4-FFF2-40B4-BE49-F238E27FC236}">
                  <a16:creationId xmlns:a16="http://schemas.microsoft.com/office/drawing/2014/main" id="{D38FF1A8-71A0-334D-9D01-4A2CBD9A70AE}"/>
                </a:ext>
              </a:extLst>
            </p:cNvPr>
            <p:cNvSpPr/>
            <p:nvPr userDrawn="1"/>
          </p:nvSpPr>
          <p:spPr bwMode="auto">
            <a:xfrm>
              <a:off x="-16933" y="1"/>
              <a:ext cx="9194799" cy="1029553"/>
            </a:xfrm>
            <a:prstGeom prst="rect">
              <a:avLst/>
            </a:prstGeom>
            <a:grp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grpSp>
      <p:sp>
        <p:nvSpPr>
          <p:cNvPr id="11" name="Rectangle 10">
            <a:extLst>
              <a:ext uri="{FF2B5EF4-FFF2-40B4-BE49-F238E27FC236}">
                <a16:creationId xmlns:a16="http://schemas.microsoft.com/office/drawing/2014/main" id="{1EA2226E-454B-2A42-B930-6DC8838304B7}"/>
              </a:ext>
              <a:ext uri="{C183D7F6-B498-43B3-948B-1728B52AA6E4}">
                <adec:decorative xmlns:adec="http://schemas.microsoft.com/office/drawing/2017/decorative" val="1"/>
              </a:ext>
            </a:extLst>
          </p:cNvPr>
          <p:cNvSpPr/>
          <p:nvPr userDrawn="1"/>
        </p:nvSpPr>
        <p:spPr bwMode="auto">
          <a:xfrm>
            <a:off x="0" y="6356351"/>
            <a:ext cx="5038209" cy="478348"/>
          </a:xfrm>
          <a:prstGeom prst="rect">
            <a:avLst/>
          </a:prstGeom>
          <a:solidFill>
            <a:srgbClr val="0053A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prstClr val="black"/>
              </a:solidFill>
              <a:latin typeface="Arial" charset="0"/>
            </a:endParaRPr>
          </a:p>
        </p:txBody>
      </p:sp>
      <p:sp>
        <p:nvSpPr>
          <p:cNvPr id="2" name="Title 1">
            <a:extLst>
              <a:ext uri="{FF2B5EF4-FFF2-40B4-BE49-F238E27FC236}">
                <a16:creationId xmlns:a16="http://schemas.microsoft.com/office/drawing/2014/main" id="{EF1E9741-BAC9-F442-A90E-BC9C4D8B631F}"/>
              </a:ext>
            </a:extLst>
          </p:cNvPr>
          <p:cNvSpPr>
            <a:spLocks noGrp="1"/>
          </p:cNvSpPr>
          <p:nvPr>
            <p:ph type="title"/>
          </p:nvPr>
        </p:nvSpPr>
        <p:spPr>
          <a:xfrm>
            <a:off x="839787" y="641479"/>
            <a:ext cx="3932237" cy="1172240"/>
          </a:xfrm>
        </p:spPr>
        <p:txBody>
          <a:bodyPr anchor="b">
            <a:normAutofit/>
          </a:bodyPr>
          <a:lstStyle>
            <a:lvl1pPr>
              <a:defRPr sz="3600"/>
            </a:lvl1pPr>
          </a:lstStyle>
          <a:p>
            <a:r>
              <a:rPr lang="en-US"/>
              <a:t>Click to edit Master title style</a:t>
            </a:r>
          </a:p>
        </p:txBody>
      </p:sp>
      <p:sp>
        <p:nvSpPr>
          <p:cNvPr id="13" name="Picture Placeholder 12" descr="Placeholder for icon or picture">
            <a:extLst>
              <a:ext uri="{FF2B5EF4-FFF2-40B4-BE49-F238E27FC236}">
                <a16:creationId xmlns:a16="http://schemas.microsoft.com/office/drawing/2014/main" id="{E6A796A6-B2AF-454E-8F02-3EFBBF641EF2}"/>
              </a:ext>
            </a:extLst>
          </p:cNvPr>
          <p:cNvSpPr>
            <a:spLocks noGrp="1" noChangeAspect="1"/>
          </p:cNvSpPr>
          <p:nvPr>
            <p:ph type="pic" sz="quarter" idx="13"/>
          </p:nvPr>
        </p:nvSpPr>
        <p:spPr>
          <a:xfrm>
            <a:off x="1071920" y="2348860"/>
            <a:ext cx="2644193" cy="2441587"/>
          </a:xfrm>
          <a:prstGeom prst="ellipse">
            <a:avLst/>
          </a:prstGeom>
          <a:solidFill>
            <a:schemeClr val="accent5">
              <a:lumMod val="20000"/>
              <a:lumOff val="80000"/>
            </a:schemeClr>
          </a:solidFill>
          <a:ln>
            <a:solidFill>
              <a:srgbClr val="0053A0"/>
            </a:solidFill>
          </a:ln>
        </p:spPr>
        <p:txBody>
          <a:bodyPr>
            <a:normAutofit/>
          </a:bodyPr>
          <a:lstStyle>
            <a:lvl1pPr marL="0" indent="0" algn="ctr">
              <a:buNone/>
              <a:defRPr sz="1800"/>
            </a:lvl1pPr>
          </a:lstStyle>
          <a:p>
            <a:r>
              <a:rPr lang="en-US" dirty="0"/>
              <a:t>Click icon to add picture</a:t>
            </a:r>
          </a:p>
        </p:txBody>
      </p:sp>
      <p:sp>
        <p:nvSpPr>
          <p:cNvPr id="3" name="Content Placeholder 2">
            <a:extLst>
              <a:ext uri="{FF2B5EF4-FFF2-40B4-BE49-F238E27FC236}">
                <a16:creationId xmlns:a16="http://schemas.microsoft.com/office/drawing/2014/main" id="{FF40758A-CB71-AB46-8387-9C2E234A3921}"/>
              </a:ext>
            </a:extLst>
          </p:cNvPr>
          <p:cNvSpPr>
            <a:spLocks noGrp="1"/>
          </p:cNvSpPr>
          <p:nvPr>
            <p:ph idx="1"/>
          </p:nvPr>
        </p:nvSpPr>
        <p:spPr>
          <a:xfrm>
            <a:off x="5276494" y="641479"/>
            <a:ext cx="6172200" cy="4873625"/>
          </a:xfrm>
        </p:spPr>
        <p:txBody>
          <a:bodyPr/>
          <a:lstStyle>
            <a:lvl1pPr>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B7D10393-741E-F445-982B-66B46B432915}"/>
              </a:ext>
            </a:extLst>
          </p:cNvPr>
          <p:cNvSpPr>
            <a:spLocks noGrp="1"/>
          </p:cNvSpPr>
          <p:nvPr>
            <p:ph type="dt" sz="half" idx="10"/>
          </p:nvPr>
        </p:nvSpPr>
        <p:spPr>
          <a:xfrm>
            <a:off x="2058563" y="6356350"/>
            <a:ext cx="1522836" cy="365125"/>
          </a:xfrm>
        </p:spPr>
        <p:txBody>
          <a:bodyPr/>
          <a:lstStyle>
            <a:lvl1pPr>
              <a:defRPr>
                <a:solidFill>
                  <a:schemeClr val="bg1"/>
                </a:solidFill>
              </a:defRPr>
            </a:lvl1pPr>
          </a:lstStyle>
          <a:p>
            <a:fld id="{6EA366DC-C6E1-AD47-8EFD-B4554AE67DB7}" type="datetime1">
              <a:rPr lang="en-US" smtClean="0"/>
              <a:t>10/05/2021</a:t>
            </a:fld>
            <a:endParaRPr lang="en-US" dirty="0"/>
          </a:p>
        </p:txBody>
      </p:sp>
      <p:sp>
        <p:nvSpPr>
          <p:cNvPr id="6" name="Footer Placeholder 5">
            <a:extLst>
              <a:ext uri="{FF2B5EF4-FFF2-40B4-BE49-F238E27FC236}">
                <a16:creationId xmlns:a16="http://schemas.microsoft.com/office/drawing/2014/main" id="{43696DBE-18BF-3D46-BCF5-EA92C43C2982}"/>
              </a:ext>
            </a:extLst>
          </p:cNvPr>
          <p:cNvSpPr>
            <a:spLocks noGrp="1"/>
          </p:cNvSpPr>
          <p:nvPr>
            <p:ph type="ftr" sz="quarter" idx="11"/>
          </p:nvPr>
        </p:nvSpPr>
        <p:spPr/>
        <p:txBody>
          <a:bodyPr/>
          <a:lstStyle/>
          <a:p>
            <a:r>
              <a:rPr lang="en-US" dirty="0"/>
              <a:t>CMS footer</a:t>
            </a:r>
          </a:p>
        </p:txBody>
      </p:sp>
      <p:sp>
        <p:nvSpPr>
          <p:cNvPr id="7" name="Slide Number Placeholder 6">
            <a:extLst>
              <a:ext uri="{FF2B5EF4-FFF2-40B4-BE49-F238E27FC236}">
                <a16:creationId xmlns:a16="http://schemas.microsoft.com/office/drawing/2014/main" id="{0DE85113-BA70-1E41-B3BC-F412A4A83136}"/>
              </a:ext>
            </a:extLst>
          </p:cNvPr>
          <p:cNvSpPr>
            <a:spLocks noGrp="1"/>
          </p:cNvSpPr>
          <p:nvPr>
            <p:ph type="sldNum" sz="quarter" idx="12"/>
          </p:nvPr>
        </p:nvSpPr>
        <p:spPr/>
        <p:txBody>
          <a:bodyPr/>
          <a:lstStyle/>
          <a:p>
            <a:fld id="{200CA8EA-3E88-1E47-9B86-CBF89577D921}" type="slidenum">
              <a:rPr lang="en-US" smtClean="0"/>
              <a:t>‹#›</a:t>
            </a:fld>
            <a:endParaRPr lang="en-US" dirty="0"/>
          </a:p>
        </p:txBody>
      </p:sp>
    </p:spTree>
    <p:extLst>
      <p:ext uri="{BB962C8B-B14F-4D97-AF65-F5344CB8AC3E}">
        <p14:creationId xmlns:p14="http://schemas.microsoft.com/office/powerpoint/2010/main" val="3595453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F90232-5DB6-1F44-AC42-C7869E2B1F4D}"/>
              </a:ext>
            </a:extLst>
          </p:cNvPr>
          <p:cNvGrpSpPr/>
          <p:nvPr userDrawn="1"/>
        </p:nvGrpSpPr>
        <p:grpSpPr>
          <a:xfrm>
            <a:off x="0" y="0"/>
            <a:ext cx="12192001" cy="1628271"/>
            <a:chOff x="-16933" y="1"/>
            <a:chExt cx="9211734" cy="1002728"/>
          </a:xfrm>
        </p:grpSpPr>
        <p:sp>
          <p:nvSpPr>
            <p:cNvPr id="11" name="Rectangle 10">
              <a:extLst>
                <a:ext uri="{FF2B5EF4-FFF2-40B4-BE49-F238E27FC236}">
                  <a16:creationId xmlns:a16="http://schemas.microsoft.com/office/drawing/2014/main" id="{D2E4EDD0-5AF5-954F-A943-597D02F39EA5}"/>
                </a:ext>
              </a:extLst>
            </p:cNvPr>
            <p:cNvSpPr/>
            <p:nvPr userDrawn="1"/>
          </p:nvSpPr>
          <p:spPr bwMode="auto">
            <a:xfrm>
              <a:off x="-16932" y="892258"/>
              <a:ext cx="9211733" cy="110471"/>
            </a:xfrm>
            <a:prstGeom prst="rect">
              <a:avLst/>
            </a:prstGeom>
            <a:solidFill>
              <a:srgbClr val="084A9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schemeClr val="accent1">
                    <a:lumMod val="40000"/>
                    <a:lumOff val="60000"/>
                  </a:schemeClr>
                </a:solidFill>
                <a:latin typeface="Arial" charset="0"/>
              </a:endParaRPr>
            </a:p>
          </p:txBody>
        </p:sp>
        <p:sp>
          <p:nvSpPr>
            <p:cNvPr id="12" name="Rectangle 11">
              <a:extLst>
                <a:ext uri="{FF2B5EF4-FFF2-40B4-BE49-F238E27FC236}">
                  <a16:creationId xmlns:a16="http://schemas.microsoft.com/office/drawing/2014/main" id="{4141215C-BCBD-7844-A65B-A8FD55603D3D}"/>
                </a:ext>
              </a:extLst>
            </p:cNvPr>
            <p:cNvSpPr/>
            <p:nvPr userDrawn="1"/>
          </p:nvSpPr>
          <p:spPr bwMode="auto">
            <a:xfrm>
              <a:off x="-16933" y="1"/>
              <a:ext cx="9211733" cy="931332"/>
            </a:xfrm>
            <a:prstGeom prst="rect">
              <a:avLst/>
            </a:prstGeom>
            <a:solidFill>
              <a:srgbClr val="FFD004"/>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dirty="0">
                <a:solidFill>
                  <a:schemeClr val="accent1">
                    <a:lumMod val="40000"/>
                    <a:lumOff val="60000"/>
                  </a:schemeClr>
                </a:solidFill>
                <a:latin typeface="Arial" charset="0"/>
              </a:endParaRPr>
            </a:p>
          </p:txBody>
        </p:sp>
      </p:grpSp>
      <p:sp>
        <p:nvSpPr>
          <p:cNvPr id="2" name="Title Placeholder 1">
            <a:extLst>
              <a:ext uri="{FF2B5EF4-FFF2-40B4-BE49-F238E27FC236}">
                <a16:creationId xmlns:a16="http://schemas.microsoft.com/office/drawing/2014/main" id="{1FAAD5F0-8CBA-5749-854D-9E003BA53D98}"/>
              </a:ext>
            </a:extLst>
          </p:cNvPr>
          <p:cNvSpPr>
            <a:spLocks noGrp="1"/>
          </p:cNvSpPr>
          <p:nvPr>
            <p:ph type="title"/>
          </p:nvPr>
        </p:nvSpPr>
        <p:spPr>
          <a:xfrm>
            <a:off x="879770" y="12332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86AB7B-2A6B-A745-8548-201403D05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Second level</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Third level</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Fourth level</a:t>
            </a:r>
          </a:p>
        </p:txBody>
      </p:sp>
      <p:sp>
        <p:nvSpPr>
          <p:cNvPr id="4" name="Date Placeholder 3">
            <a:extLst>
              <a:ext uri="{FF2B5EF4-FFF2-40B4-BE49-F238E27FC236}">
                <a16:creationId xmlns:a16="http://schemas.microsoft.com/office/drawing/2014/main" id="{6BE24FBB-3228-9240-BC33-BF37587455C3}"/>
              </a:ext>
            </a:extLst>
          </p:cNvPr>
          <p:cNvSpPr>
            <a:spLocks noGrp="1"/>
          </p:cNvSpPr>
          <p:nvPr>
            <p:ph type="dt" sz="half" idx="2"/>
          </p:nvPr>
        </p:nvSpPr>
        <p:spPr>
          <a:xfrm>
            <a:off x="2058563" y="6356350"/>
            <a:ext cx="1522836" cy="47834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8304AD2-9132-B443-94B7-9B9E4E9183CE}" type="datetime1">
              <a:rPr lang="en-US" smtClean="0"/>
              <a:t>10/05/2021</a:t>
            </a:fld>
            <a:endParaRPr lang="en-US" dirty="0"/>
          </a:p>
        </p:txBody>
      </p:sp>
      <p:sp>
        <p:nvSpPr>
          <p:cNvPr id="5" name="Footer Placeholder 4">
            <a:extLst>
              <a:ext uri="{FF2B5EF4-FFF2-40B4-BE49-F238E27FC236}">
                <a16:creationId xmlns:a16="http://schemas.microsoft.com/office/drawing/2014/main" id="{721C9787-1F23-3442-8A39-A02467841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CMS footer</a:t>
            </a:r>
          </a:p>
        </p:txBody>
      </p:sp>
      <p:sp>
        <p:nvSpPr>
          <p:cNvPr id="6" name="Slide Number Placeholder 5">
            <a:extLst>
              <a:ext uri="{FF2B5EF4-FFF2-40B4-BE49-F238E27FC236}">
                <a16:creationId xmlns:a16="http://schemas.microsoft.com/office/drawing/2014/main" id="{A32C5D0A-D27E-1C4B-881E-2F391A0F32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0CA8EA-3E88-1E47-9B86-CBF89577D921}" type="slidenum">
              <a:rPr lang="en-US" smtClean="0"/>
              <a:pPr/>
              <a:t>‹#›</a:t>
            </a:fld>
            <a:endParaRPr lang="en-US" dirty="0"/>
          </a:p>
        </p:txBody>
      </p:sp>
    </p:spTree>
    <p:extLst>
      <p:ext uri="{BB962C8B-B14F-4D97-AF65-F5344CB8AC3E}">
        <p14:creationId xmlns:p14="http://schemas.microsoft.com/office/powerpoint/2010/main" val="15191431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73" r:id="rId3"/>
    <p:sldLayoutId id="2147483650" r:id="rId4"/>
    <p:sldLayoutId id="2147483674" r:id="rId5"/>
    <p:sldLayoutId id="2147483671" r:id="rId6"/>
    <p:sldLayoutId id="2147483652" r:id="rId7"/>
    <p:sldLayoutId id="2147483653" r:id="rId8"/>
    <p:sldLayoutId id="2147483656" r:id="rId9"/>
    <p:sldLayoutId id="2147483672" r:id="rId10"/>
    <p:sldLayoutId id="2147483688" r:id="rId11"/>
    <p:sldLayoutId id="2147483690" r:id="rId12"/>
    <p:sldLayoutId id="2147483662" r:id="rId13"/>
    <p:sldLayoutId id="2147483663" r:id="rId14"/>
    <p:sldLayoutId id="2147483651" r:id="rId15"/>
    <p:sldLayoutId id="2147483694" r:id="rId16"/>
  </p:sldLayoutIdLst>
  <p:hf hdr="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0" lang="en-US" sz="3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0" lang="en-US" sz="28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0" lang="en-US" sz="24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100000"/>
        </a:lnSpc>
        <a:spcBef>
          <a:spcPts val="500"/>
        </a:spcBef>
        <a:buFont typeface="Arial" panose="020B0604020202020204" pitchFamily="34" charset="0"/>
        <a:buChar char="•"/>
        <a:defRPr kumimoji="0" lang="en-US" sz="2000" b="0" i="0" u="none" strike="noStrike" kern="1200" cap="none" spc="0" normalizeH="0" baseline="0" dirty="0">
          <a:ln>
            <a:noFill/>
          </a:ln>
          <a:solidFill>
            <a:sysClr val="windowText" lastClr="000000"/>
          </a:solidFill>
          <a:effectLst/>
          <a:uLnTx/>
          <a:uFillTx/>
          <a:latin typeface="Arial" panose="020B0604020202020204" pitchFamily="34" charset="0"/>
          <a:ea typeface="+mn-ea"/>
          <a:cs typeface="Arial" panose="020B0604020202020204" pitchFamily="34" charset="0"/>
        </a:defRPr>
      </a:lvl4pPr>
      <a:lvl5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BEERRSupportCenter@cognosant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zone.cms.gov/document/issuer-dispute-form"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zone.cms.gov/document/sbm-disputes-disposition-and-detail-code-list"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SBEERRSupportCenter@cognosante.com"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SBEERRSupportCenter@cognosante.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zone.cms.gov/document/sbe-payment-disputes-technical-reference-guide" TargetMode="External"/><Relationship Id="rId2" Type="http://schemas.openxmlformats.org/officeDocument/2006/relationships/hyperlink" Target="https://zone.cms.gov/wiki/sbm-issuer-information" TargetMode="External"/><Relationship Id="rId1" Type="http://schemas.openxmlformats.org/officeDocument/2006/relationships/slideLayout" Target="../slideLayouts/slideLayout4.xml"/><Relationship Id="rId5" Type="http://schemas.openxmlformats.org/officeDocument/2006/relationships/hyperlink" Target="https://zone.cms.gov/document/sbm-disputes-disposition-and-detail-code-list" TargetMode="External"/><Relationship Id="rId4" Type="http://schemas.openxmlformats.org/officeDocument/2006/relationships/hyperlink" Target="https://zone.cms.gov/document/issuer-dispute-for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6903400-B932-F84D-BD05-84F5F66E1372}"/>
              </a:ext>
            </a:extLst>
          </p:cNvPr>
          <p:cNvSpPr>
            <a:spLocks noGrp="1"/>
          </p:cNvSpPr>
          <p:nvPr>
            <p:ph type="title"/>
          </p:nvPr>
        </p:nvSpPr>
        <p:spPr>
          <a:xfrm>
            <a:off x="1221714" y="1254872"/>
            <a:ext cx="9748573" cy="1325563"/>
          </a:xfrm>
        </p:spPr>
        <p:txBody>
          <a:bodyPr anchor="ctr">
            <a:normAutofit/>
          </a:bodyPr>
          <a:lstStyle/>
          <a:p>
            <a:pPr algn="ctr"/>
            <a:r>
              <a:rPr lang="en-US" dirty="0">
                <a:latin typeface="Arial"/>
                <a:cs typeface="Arial"/>
              </a:rPr>
              <a:t>State-Based Exchange (SBE) Payment Disputes Transition</a:t>
            </a:r>
            <a:endParaRPr lang="en-US" dirty="0"/>
          </a:p>
        </p:txBody>
      </p:sp>
      <p:sp>
        <p:nvSpPr>
          <p:cNvPr id="10" name="Text Placeholder 11">
            <a:extLst>
              <a:ext uri="{FF2B5EF4-FFF2-40B4-BE49-F238E27FC236}">
                <a16:creationId xmlns:a16="http://schemas.microsoft.com/office/drawing/2014/main" id="{5F13A0B5-2177-4E2E-8678-B58C36D78C67}"/>
              </a:ext>
            </a:extLst>
          </p:cNvPr>
          <p:cNvSpPr>
            <a:spLocks noGrp="1"/>
          </p:cNvSpPr>
          <p:nvPr>
            <p:ph type="body" sz="quarter" idx="12"/>
          </p:nvPr>
        </p:nvSpPr>
        <p:spPr>
          <a:xfrm>
            <a:off x="6668755" y="2924551"/>
            <a:ext cx="5276850" cy="2101495"/>
          </a:xfrm>
        </p:spPr>
        <p:txBody>
          <a:bodyPr>
            <a:noAutofit/>
          </a:bodyPr>
          <a:lstStyle/>
          <a:p>
            <a:pPr algn="ctr">
              <a:lnSpc>
                <a:spcPct val="90000"/>
              </a:lnSpc>
            </a:pPr>
            <a:r>
              <a:rPr lang="en-US" sz="3600" i="0" dirty="0">
                <a:solidFill>
                  <a:schemeClr val="tx1"/>
                </a:solidFill>
              </a:rPr>
              <a:t>Issuer</a:t>
            </a:r>
            <a:r>
              <a:rPr lang="en-US" sz="4000" i="0" dirty="0">
                <a:solidFill>
                  <a:schemeClr val="tx1"/>
                </a:solidFill>
              </a:rPr>
              <a:t> </a:t>
            </a:r>
            <a:r>
              <a:rPr lang="en-US" sz="3600" i="0" dirty="0">
                <a:solidFill>
                  <a:schemeClr val="tx1"/>
                </a:solidFill>
              </a:rPr>
              <a:t>Training Call #3 </a:t>
            </a:r>
          </a:p>
          <a:p>
            <a:pPr algn="ctr">
              <a:lnSpc>
                <a:spcPct val="90000"/>
              </a:lnSpc>
            </a:pPr>
            <a:r>
              <a:rPr lang="en-US" sz="3600" i="0" dirty="0">
                <a:solidFill>
                  <a:schemeClr val="tx1"/>
                </a:solidFill>
              </a:rPr>
              <a:t>Tips and Tricks</a:t>
            </a:r>
          </a:p>
          <a:p>
            <a:pPr algn="ctr">
              <a:lnSpc>
                <a:spcPct val="90000"/>
              </a:lnSpc>
            </a:pPr>
            <a:r>
              <a:rPr lang="en-US" sz="3000" b="0" i="0" dirty="0">
                <a:solidFill>
                  <a:schemeClr val="tx1"/>
                </a:solidFill>
              </a:rPr>
              <a:t>Coverage Year 2022</a:t>
            </a:r>
          </a:p>
          <a:p>
            <a:pPr algn="ctr">
              <a:lnSpc>
                <a:spcPct val="90000"/>
              </a:lnSpc>
            </a:pPr>
            <a:endParaRPr lang="en-US" sz="3000" b="0" i="0" dirty="0">
              <a:solidFill>
                <a:schemeClr val="tx1"/>
              </a:solidFill>
            </a:endParaRPr>
          </a:p>
          <a:p>
            <a:pPr lvl="0" algn="ctr">
              <a:spcBef>
                <a:spcPts val="0"/>
              </a:spcBef>
            </a:pPr>
            <a:r>
              <a:rPr lang="en-US" sz="2400" i="0" dirty="0">
                <a:solidFill>
                  <a:srgbClr val="000000"/>
                </a:solidFill>
              </a:rPr>
              <a:t>SBE Disputes Team</a:t>
            </a:r>
            <a:br>
              <a:rPr lang="en-US" sz="2400" i="0" dirty="0">
                <a:solidFill>
                  <a:srgbClr val="000000"/>
                </a:solidFill>
              </a:rPr>
            </a:br>
            <a:r>
              <a:rPr lang="en-US" sz="1800" b="0" i="0" dirty="0">
                <a:solidFill>
                  <a:srgbClr val="000000"/>
                </a:solidFill>
                <a:hlinkClick r:id="rId3" tooltip="SBE ER&amp;R Support Center email address"/>
              </a:rPr>
              <a:t>SBEERRSupportCenter@cognosante.com</a:t>
            </a:r>
            <a:br>
              <a:rPr lang="en-US" sz="1800" b="0" i="0" dirty="0">
                <a:solidFill>
                  <a:srgbClr val="000000"/>
                </a:solidFill>
              </a:rPr>
            </a:br>
            <a:r>
              <a:rPr lang="en-US" sz="1800" i="0" dirty="0">
                <a:solidFill>
                  <a:srgbClr val="000000"/>
                </a:solidFill>
              </a:rPr>
              <a:t>855-591-7113</a:t>
            </a:r>
          </a:p>
        </p:txBody>
      </p:sp>
      <p:pic>
        <p:nvPicPr>
          <p:cNvPr id="3" name="Picture 2">
            <a:extLst>
              <a:ext uri="{FF2B5EF4-FFF2-40B4-BE49-F238E27FC236}">
                <a16:creationId xmlns:a16="http://schemas.microsoft.com/office/drawing/2014/main" id="{312B129B-418B-4355-A1FC-1713C78E48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2656089"/>
            <a:ext cx="6095999" cy="4201911"/>
          </a:xfrm>
          <a:prstGeom prst="rect">
            <a:avLst/>
          </a:prstGeom>
        </p:spPr>
      </p:pic>
    </p:spTree>
    <p:extLst>
      <p:ext uri="{BB962C8B-B14F-4D97-AF65-F5344CB8AC3E}">
        <p14:creationId xmlns:p14="http://schemas.microsoft.com/office/powerpoint/2010/main" val="3413199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5B3A89-2C6E-4C2A-BDCB-EEAFF9A3187C}"/>
              </a:ext>
            </a:extLst>
          </p:cNvPr>
          <p:cNvSpPr>
            <a:spLocks noGrp="1"/>
          </p:cNvSpPr>
          <p:nvPr>
            <p:ph type="title"/>
          </p:nvPr>
        </p:nvSpPr>
        <p:spPr>
          <a:xfrm>
            <a:off x="838200" y="182880"/>
            <a:ext cx="10515600" cy="1250066"/>
          </a:xfrm>
        </p:spPr>
        <p:txBody>
          <a:bodyPr anchor="ctr">
            <a:normAutofit/>
          </a:bodyPr>
          <a:lstStyle/>
          <a:p>
            <a:r>
              <a:rPr lang="en-US" dirty="0"/>
              <a:t>Frequently Asked Questions</a:t>
            </a:r>
          </a:p>
        </p:txBody>
      </p:sp>
      <p:sp>
        <p:nvSpPr>
          <p:cNvPr id="7" name="Slide Number Placeholder 6">
            <a:extLst>
              <a:ext uri="{FF2B5EF4-FFF2-40B4-BE49-F238E27FC236}">
                <a16:creationId xmlns:a16="http://schemas.microsoft.com/office/drawing/2014/main" id="{B32BCEE7-93FB-45C1-A241-2C3FE58BA19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0CA8EA-3E88-1E47-9B86-CBF89577D921}" type="slidenum">
              <a:rPr lang="en-US" smtClean="0"/>
              <a:pPr>
                <a:spcAft>
                  <a:spcPts val="600"/>
                </a:spcAft>
              </a:pPr>
              <a:t>10</a:t>
            </a:fld>
            <a:endParaRPr lang="en-US" dirty="0"/>
          </a:p>
        </p:txBody>
      </p:sp>
      <p:pic>
        <p:nvPicPr>
          <p:cNvPr id="13" name="Picture 10">
            <a:extLst>
              <a:ext uri="{FF2B5EF4-FFF2-40B4-BE49-F238E27FC236}">
                <a16:creationId xmlns:a16="http://schemas.microsoft.com/office/drawing/2014/main" id="{A1BCBD17-46B7-4EA5-8DEC-65DA61CBBDD6}"/>
              </a:ext>
              <a:ext uri="{C183D7F6-B498-43B3-948B-1728B52AA6E4}">
                <adec:decorative xmlns:adec="http://schemas.microsoft.com/office/drawing/2017/decorative" val="1"/>
              </a:ext>
            </a:extLst>
          </p:cNvPr>
          <p:cNvPicPr>
            <a:picLocks noChangeAspect="1"/>
          </p:cNvPicPr>
          <p:nvPr/>
        </p:nvPicPr>
        <p:blipFill rotWithShape="1">
          <a:blip r:embed="rId2"/>
          <a:srcRect t="23671" b="8493"/>
          <a:stretch/>
        </p:blipFill>
        <p:spPr>
          <a:xfrm>
            <a:off x="838200" y="1825625"/>
            <a:ext cx="10515600" cy="4351338"/>
          </a:xfrm>
          <a:prstGeom prst="rect">
            <a:avLst/>
          </a:prstGeom>
          <a:noFill/>
        </p:spPr>
      </p:pic>
    </p:spTree>
    <p:extLst>
      <p:ext uri="{BB962C8B-B14F-4D97-AF65-F5344CB8AC3E}">
        <p14:creationId xmlns:p14="http://schemas.microsoft.com/office/powerpoint/2010/main" val="3808626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0C7C-FCD7-4BCC-BF08-8C3E01B5AF70}"/>
              </a:ext>
            </a:extLst>
          </p:cNvPr>
          <p:cNvSpPr>
            <a:spLocks noGrp="1"/>
          </p:cNvSpPr>
          <p:nvPr>
            <p:ph type="title"/>
          </p:nvPr>
        </p:nvSpPr>
        <p:spPr>
          <a:xfrm>
            <a:off x="838200" y="182880"/>
            <a:ext cx="10515600" cy="1250066"/>
          </a:xfrm>
        </p:spPr>
        <p:txBody>
          <a:bodyPr/>
          <a:lstStyle/>
          <a:p>
            <a:r>
              <a:rPr lang="en-US" dirty="0"/>
              <a:t>Q1: When can a dispute be submitted?</a:t>
            </a:r>
          </a:p>
        </p:txBody>
      </p:sp>
      <p:sp>
        <p:nvSpPr>
          <p:cNvPr id="6" name="Slide Number Placeholder 5">
            <a:extLst>
              <a:ext uri="{FF2B5EF4-FFF2-40B4-BE49-F238E27FC236}">
                <a16:creationId xmlns:a16="http://schemas.microsoft.com/office/drawing/2014/main" id="{827979F0-E7A6-4DD4-8AF9-D1590036F841}"/>
              </a:ext>
            </a:extLst>
          </p:cNvPr>
          <p:cNvSpPr>
            <a:spLocks noGrp="1"/>
          </p:cNvSpPr>
          <p:nvPr>
            <p:ph type="sldNum" sz="quarter" idx="12"/>
          </p:nvPr>
        </p:nvSpPr>
        <p:spPr/>
        <p:txBody>
          <a:bodyPr/>
          <a:lstStyle/>
          <a:p>
            <a:fld id="{200CA8EA-3E88-1E47-9B86-CBF89577D921}" type="slidenum">
              <a:rPr lang="en-US" smtClean="0"/>
              <a:t>11</a:t>
            </a:fld>
            <a:endParaRPr lang="en-US" dirty="0"/>
          </a:p>
        </p:txBody>
      </p:sp>
      <p:sp>
        <p:nvSpPr>
          <p:cNvPr id="3" name="Content Placeholder 2">
            <a:extLst>
              <a:ext uri="{FF2B5EF4-FFF2-40B4-BE49-F238E27FC236}">
                <a16:creationId xmlns:a16="http://schemas.microsoft.com/office/drawing/2014/main" id="{DC5D3BC7-C2AF-4162-B208-0B58E3CE4C3C}"/>
              </a:ext>
            </a:extLst>
          </p:cNvPr>
          <p:cNvSpPr>
            <a:spLocks noGrp="1"/>
          </p:cNvSpPr>
          <p:nvPr>
            <p:ph idx="1"/>
          </p:nvPr>
        </p:nvSpPr>
        <p:spPr/>
        <p:txBody>
          <a:bodyPr>
            <a:noAutofit/>
          </a:bodyPr>
          <a:lstStyle/>
          <a:p>
            <a:r>
              <a:rPr lang="en-US" sz="2400" b="1" dirty="0"/>
              <a:t>A1</a:t>
            </a:r>
            <a:r>
              <a:rPr lang="en-US" sz="2400" dirty="0"/>
              <a:t>: Issuers can submit disputes anytime.</a:t>
            </a:r>
          </a:p>
          <a:p>
            <a:r>
              <a:rPr lang="en-US" sz="2400" b="1" dirty="0"/>
              <a:t>Tip</a:t>
            </a:r>
            <a:r>
              <a:rPr lang="en-US" sz="2400" dirty="0"/>
              <a:t>: To avoid receiving a SBE Semi-Monthly Issuer Report, issuers may submit disputes after the EPS Extract has been delivered and before the last day of the month.</a:t>
            </a:r>
          </a:p>
        </p:txBody>
      </p:sp>
    </p:spTree>
    <p:extLst>
      <p:ext uri="{BB962C8B-B14F-4D97-AF65-F5344CB8AC3E}">
        <p14:creationId xmlns:p14="http://schemas.microsoft.com/office/powerpoint/2010/main" val="12828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0C7C-FCD7-4BCC-BF08-8C3E01B5AF70}"/>
              </a:ext>
            </a:extLst>
          </p:cNvPr>
          <p:cNvSpPr>
            <a:spLocks noGrp="1"/>
          </p:cNvSpPr>
          <p:nvPr>
            <p:ph type="title"/>
          </p:nvPr>
        </p:nvSpPr>
        <p:spPr>
          <a:xfrm>
            <a:off x="838200" y="182880"/>
            <a:ext cx="10515600" cy="1250066"/>
          </a:xfrm>
        </p:spPr>
        <p:txBody>
          <a:bodyPr/>
          <a:lstStyle/>
          <a:p>
            <a:r>
              <a:rPr lang="en-US" dirty="0"/>
              <a:t>Q2: How do issuers benefit from the EPS Extract?</a:t>
            </a:r>
          </a:p>
        </p:txBody>
      </p:sp>
      <p:sp>
        <p:nvSpPr>
          <p:cNvPr id="6" name="Slide Number Placeholder 5">
            <a:extLst>
              <a:ext uri="{FF2B5EF4-FFF2-40B4-BE49-F238E27FC236}">
                <a16:creationId xmlns:a16="http://schemas.microsoft.com/office/drawing/2014/main" id="{827979F0-E7A6-4DD4-8AF9-D1590036F841}"/>
              </a:ext>
            </a:extLst>
          </p:cNvPr>
          <p:cNvSpPr>
            <a:spLocks noGrp="1"/>
          </p:cNvSpPr>
          <p:nvPr>
            <p:ph type="sldNum" sz="quarter" idx="12"/>
          </p:nvPr>
        </p:nvSpPr>
        <p:spPr/>
        <p:txBody>
          <a:bodyPr/>
          <a:lstStyle/>
          <a:p>
            <a:fld id="{200CA8EA-3E88-1E47-9B86-CBF89577D921}" type="slidenum">
              <a:rPr lang="en-US" smtClean="0"/>
              <a:t>12</a:t>
            </a:fld>
            <a:endParaRPr lang="en-US" dirty="0"/>
          </a:p>
        </p:txBody>
      </p:sp>
      <p:sp>
        <p:nvSpPr>
          <p:cNvPr id="3" name="Content Placeholder 2">
            <a:extLst>
              <a:ext uri="{FF2B5EF4-FFF2-40B4-BE49-F238E27FC236}">
                <a16:creationId xmlns:a16="http://schemas.microsoft.com/office/drawing/2014/main" id="{DC5D3BC7-C2AF-4162-B208-0B58E3CE4C3C}"/>
              </a:ext>
            </a:extLst>
          </p:cNvPr>
          <p:cNvSpPr>
            <a:spLocks noGrp="1"/>
          </p:cNvSpPr>
          <p:nvPr>
            <p:ph idx="1"/>
          </p:nvPr>
        </p:nvSpPr>
        <p:spPr/>
        <p:txBody>
          <a:bodyPr>
            <a:noAutofit/>
          </a:bodyPr>
          <a:lstStyle/>
          <a:p>
            <a:r>
              <a:rPr lang="en-US" sz="2400" b="1" dirty="0"/>
              <a:t>A2</a:t>
            </a:r>
            <a:r>
              <a:rPr lang="en-US" sz="2400" dirty="0"/>
              <a:t>: The EPS Extract: </a:t>
            </a:r>
          </a:p>
          <a:p>
            <a:pPr lvl="1"/>
            <a:r>
              <a:rPr lang="en-US" dirty="0">
                <a:solidFill>
                  <a:schemeClr val="tx1"/>
                </a:solidFill>
                <a:latin typeface="Arial"/>
                <a:cs typeface="Times New Roman"/>
              </a:rPr>
              <a:t>Provides issuers insight into the state of a policy.</a:t>
            </a:r>
          </a:p>
          <a:p>
            <a:pPr lvl="1"/>
            <a:r>
              <a:rPr lang="en-US" dirty="0">
                <a:solidFill>
                  <a:schemeClr val="tx1"/>
                </a:solidFill>
                <a:latin typeface="Arial"/>
                <a:cs typeface="Times New Roman"/>
              </a:rPr>
              <a:t>Enhances reconciliation processes by giving issuers insight into data CMS has successfully received from the SBE.</a:t>
            </a:r>
          </a:p>
          <a:p>
            <a:pPr lvl="1"/>
            <a:r>
              <a:rPr lang="en-US" dirty="0">
                <a:solidFill>
                  <a:schemeClr val="tx1"/>
                </a:solidFill>
                <a:latin typeface="Arial"/>
                <a:cs typeface="Times New Roman"/>
              </a:rPr>
              <a:t>Provides a clear picture of financial state for the upcoming payment cycle.</a:t>
            </a:r>
          </a:p>
          <a:p>
            <a:pPr lvl="1"/>
            <a:r>
              <a:rPr lang="en-US" dirty="0">
                <a:solidFill>
                  <a:schemeClr val="tx1"/>
                </a:solidFill>
                <a:latin typeface="Arial"/>
                <a:cs typeface="Times New Roman"/>
              </a:rPr>
              <a:t>Identifies policies that could have been rejected for errors. </a:t>
            </a:r>
          </a:p>
          <a:p>
            <a:pPr lvl="1"/>
            <a:r>
              <a:rPr lang="en-US" dirty="0">
                <a:solidFill>
                  <a:schemeClr val="tx1"/>
                </a:solidFill>
                <a:latin typeface="Arial"/>
                <a:cs typeface="Times New Roman"/>
              </a:rPr>
              <a:t>Contains the most current policy information for disputes that may be resolved in the next payment cycle.</a:t>
            </a:r>
          </a:p>
        </p:txBody>
      </p:sp>
    </p:spTree>
    <p:extLst>
      <p:ext uri="{BB962C8B-B14F-4D97-AF65-F5344CB8AC3E}">
        <p14:creationId xmlns:p14="http://schemas.microsoft.com/office/powerpoint/2010/main" val="44176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759E-9D90-4036-8208-7B9B452E1FB8}"/>
              </a:ext>
            </a:extLst>
          </p:cNvPr>
          <p:cNvSpPr>
            <a:spLocks noGrp="1"/>
          </p:cNvSpPr>
          <p:nvPr>
            <p:ph type="title"/>
          </p:nvPr>
        </p:nvSpPr>
        <p:spPr>
          <a:xfrm>
            <a:off x="838200" y="185738"/>
            <a:ext cx="10515600" cy="1249362"/>
          </a:xfrm>
        </p:spPr>
        <p:txBody>
          <a:bodyPr anchor="ctr">
            <a:normAutofit/>
          </a:bodyPr>
          <a:lstStyle/>
          <a:p>
            <a:r>
              <a:rPr lang="en-US" dirty="0"/>
              <a:t>Q3: How will an issuer know if a dispute file was successfully received? </a:t>
            </a:r>
          </a:p>
        </p:txBody>
      </p:sp>
      <p:sp>
        <p:nvSpPr>
          <p:cNvPr id="6" name="Slide Number Placeholder 5">
            <a:extLst>
              <a:ext uri="{FF2B5EF4-FFF2-40B4-BE49-F238E27FC236}">
                <a16:creationId xmlns:a16="http://schemas.microsoft.com/office/drawing/2014/main" id="{EA9C1919-48B1-49CB-9B4C-1F2F7D6605AA}"/>
              </a:ext>
            </a:extLst>
          </p:cNvPr>
          <p:cNvSpPr>
            <a:spLocks noGrp="1"/>
          </p:cNvSpPr>
          <p:nvPr>
            <p:ph type="sldNum" sz="quarter" idx="12"/>
          </p:nvPr>
        </p:nvSpPr>
        <p:spPr>
          <a:xfrm>
            <a:off x="8610600" y="6356350"/>
            <a:ext cx="2743200" cy="365125"/>
          </a:xfrm>
        </p:spPr>
        <p:txBody>
          <a:bodyPr anchor="ctr">
            <a:normAutofit/>
          </a:bodyPr>
          <a:lstStyle/>
          <a:p>
            <a:fld id="{200CA8EA-3E88-1E47-9B86-CBF89577D921}" type="slidenum">
              <a:rPr lang="en-US" smtClean="0"/>
              <a:pPr/>
              <a:t>13</a:t>
            </a:fld>
            <a:endParaRPr lang="en-US" dirty="0"/>
          </a:p>
        </p:txBody>
      </p:sp>
      <p:sp>
        <p:nvSpPr>
          <p:cNvPr id="7" name="Content Placeholder 6">
            <a:extLst>
              <a:ext uri="{FF2B5EF4-FFF2-40B4-BE49-F238E27FC236}">
                <a16:creationId xmlns:a16="http://schemas.microsoft.com/office/drawing/2014/main" id="{226AA4D4-806B-46CC-9F6F-F1804AD4A506}"/>
              </a:ext>
            </a:extLst>
          </p:cNvPr>
          <p:cNvSpPr>
            <a:spLocks noGrp="1"/>
          </p:cNvSpPr>
          <p:nvPr>
            <p:ph idx="1"/>
          </p:nvPr>
        </p:nvSpPr>
        <p:spPr/>
        <p:txBody>
          <a:bodyPr>
            <a:noAutofit/>
          </a:bodyPr>
          <a:lstStyle/>
          <a:p>
            <a:r>
              <a:rPr lang="en-US" sz="2400" b="1" dirty="0">
                <a:latin typeface="Arial" panose="020B0604020202020204" pitchFamily="34" charset="0"/>
                <a:cs typeface="Arial" panose="020B0604020202020204" pitchFamily="34" charset="0"/>
              </a:rPr>
              <a:t>A3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If an EFT submission is successfully transmitted, the issuer will receive an email within an hour. If an EFT submission is successfully processed, the issuer will receive a dispute response file to the EFT folder within 1 business day of submission. </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NOTE</a:t>
            </a:r>
            <a:r>
              <a:rPr lang="en-US" sz="2400" dirty="0">
                <a:latin typeface="Arial" panose="020B0604020202020204" pitchFamily="34" charset="0"/>
                <a:cs typeface="Arial" panose="020B0604020202020204" pitchFamily="34" charset="0"/>
              </a:rPr>
              <a:t>: The SBE ER&amp;R Support Center will contact </a:t>
            </a:r>
            <a:r>
              <a:rPr lang="en-US" sz="2400" dirty="0"/>
              <a:t>an </a:t>
            </a:r>
            <a:r>
              <a:rPr lang="en-US" sz="2400" dirty="0">
                <a:latin typeface="Arial" panose="020B0604020202020204" pitchFamily="34" charset="0"/>
                <a:cs typeface="Arial" panose="020B0604020202020204" pitchFamily="34" charset="0"/>
              </a:rPr>
              <a:t>issuer by email if there is an issue processing a dispute file. </a:t>
            </a:r>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70773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759E-9D90-4036-8208-7B9B452E1FB8}"/>
              </a:ext>
            </a:extLst>
          </p:cNvPr>
          <p:cNvSpPr>
            <a:spLocks noGrp="1"/>
          </p:cNvSpPr>
          <p:nvPr>
            <p:ph type="title"/>
          </p:nvPr>
        </p:nvSpPr>
        <p:spPr>
          <a:xfrm>
            <a:off x="838200" y="185738"/>
            <a:ext cx="10515600" cy="1249362"/>
          </a:xfrm>
        </p:spPr>
        <p:txBody>
          <a:bodyPr anchor="ctr">
            <a:normAutofit/>
          </a:bodyPr>
          <a:lstStyle/>
          <a:p>
            <a:r>
              <a:rPr lang="en-US" dirty="0"/>
              <a:t>Q4: Can an issuer retract a dispute file? </a:t>
            </a:r>
          </a:p>
        </p:txBody>
      </p:sp>
      <p:sp>
        <p:nvSpPr>
          <p:cNvPr id="6" name="Slide Number Placeholder 5">
            <a:extLst>
              <a:ext uri="{FF2B5EF4-FFF2-40B4-BE49-F238E27FC236}">
                <a16:creationId xmlns:a16="http://schemas.microsoft.com/office/drawing/2014/main" id="{EA9C1919-48B1-49CB-9B4C-1F2F7D6605AA}"/>
              </a:ext>
            </a:extLst>
          </p:cNvPr>
          <p:cNvSpPr>
            <a:spLocks noGrp="1"/>
          </p:cNvSpPr>
          <p:nvPr>
            <p:ph type="sldNum" sz="quarter" idx="12"/>
          </p:nvPr>
        </p:nvSpPr>
        <p:spPr>
          <a:xfrm>
            <a:off x="8610600" y="6356350"/>
            <a:ext cx="2743200" cy="365125"/>
          </a:xfrm>
        </p:spPr>
        <p:txBody>
          <a:bodyPr anchor="ctr">
            <a:normAutofit/>
          </a:bodyPr>
          <a:lstStyle/>
          <a:p>
            <a:fld id="{200CA8EA-3E88-1E47-9B86-CBF89577D921}" type="slidenum">
              <a:rPr lang="en-US" smtClean="0"/>
              <a:pPr/>
              <a:t>14</a:t>
            </a:fld>
            <a:endParaRPr lang="en-US" dirty="0"/>
          </a:p>
        </p:txBody>
      </p:sp>
      <p:sp>
        <p:nvSpPr>
          <p:cNvPr id="8" name="Content Placeholder 7">
            <a:extLst>
              <a:ext uri="{FF2B5EF4-FFF2-40B4-BE49-F238E27FC236}">
                <a16:creationId xmlns:a16="http://schemas.microsoft.com/office/drawing/2014/main" id="{36BB1E21-3AF8-4CE9-8DBC-B4D41F9EC82D}"/>
              </a:ext>
            </a:extLst>
          </p:cNvPr>
          <p:cNvSpPr>
            <a:spLocks noGrp="1"/>
          </p:cNvSpPr>
          <p:nvPr>
            <p:ph idx="1"/>
          </p:nvPr>
        </p:nvSpPr>
        <p:spPr/>
        <p:txBody>
          <a:bodyPr>
            <a:noAutofit/>
          </a:bodyPr>
          <a:lstStyle/>
          <a:p>
            <a:r>
              <a:rPr lang="en-US" sz="2400" b="1" dirty="0">
                <a:latin typeface="Arial" panose="020B0604020202020204" pitchFamily="34" charset="0"/>
                <a:cs typeface="Arial" panose="020B0604020202020204" pitchFamily="34" charset="0"/>
              </a:rPr>
              <a:t>A4</a:t>
            </a:r>
            <a:r>
              <a:rPr lang="en-US" sz="2400" dirty="0">
                <a:latin typeface="Arial" panose="020B0604020202020204" pitchFamily="34" charset="0"/>
                <a:cs typeface="Arial" panose="020B0604020202020204" pitchFamily="34" charset="0"/>
              </a:rPr>
              <a:t>: No. The SBE Dispute team begins the dispositioning process immediately upon receiving the dispute file. </a:t>
            </a:r>
          </a:p>
          <a:p>
            <a:r>
              <a:rPr lang="en-US" sz="2400" b="1" dirty="0">
                <a:latin typeface="Arial" panose="020B0604020202020204" pitchFamily="34" charset="0"/>
                <a:cs typeface="Arial" panose="020B0604020202020204" pitchFamily="34" charset="0"/>
              </a:rPr>
              <a:t>Tip</a:t>
            </a:r>
            <a:r>
              <a:rPr lang="en-US" sz="2400" dirty="0">
                <a:latin typeface="Arial" panose="020B0604020202020204" pitchFamily="34" charset="0"/>
                <a:cs typeface="Arial" panose="020B0604020202020204" pitchFamily="34" charset="0"/>
              </a:rPr>
              <a:t>: If the issuer notes an error in a previously submitted dispute file, the issuer can submit a new dispute file to correct the error. Communication with the SBE Dispute team can help resolve issues with the dispute files. There is no disadvantage or limit on the number of times disputes can be submitted. </a:t>
            </a:r>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257529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759E-9D90-4036-8208-7B9B452E1FB8}"/>
              </a:ext>
            </a:extLst>
          </p:cNvPr>
          <p:cNvSpPr>
            <a:spLocks noGrp="1"/>
          </p:cNvSpPr>
          <p:nvPr>
            <p:ph type="title"/>
          </p:nvPr>
        </p:nvSpPr>
        <p:spPr>
          <a:xfrm>
            <a:off x="838200" y="185738"/>
            <a:ext cx="10515600" cy="1249362"/>
          </a:xfrm>
        </p:spPr>
        <p:txBody>
          <a:bodyPr anchor="ctr">
            <a:normAutofit/>
          </a:bodyPr>
          <a:lstStyle/>
          <a:p>
            <a:r>
              <a:rPr lang="en-US" dirty="0"/>
              <a:t>Q5: Is there an SBE Payment Dispute Form? </a:t>
            </a:r>
          </a:p>
        </p:txBody>
      </p:sp>
      <p:sp>
        <p:nvSpPr>
          <p:cNvPr id="6" name="Slide Number Placeholder 5">
            <a:extLst>
              <a:ext uri="{FF2B5EF4-FFF2-40B4-BE49-F238E27FC236}">
                <a16:creationId xmlns:a16="http://schemas.microsoft.com/office/drawing/2014/main" id="{EA9C1919-48B1-49CB-9B4C-1F2F7D6605AA}"/>
              </a:ext>
            </a:extLst>
          </p:cNvPr>
          <p:cNvSpPr>
            <a:spLocks noGrp="1"/>
          </p:cNvSpPr>
          <p:nvPr>
            <p:ph type="sldNum" sz="quarter" idx="12"/>
          </p:nvPr>
        </p:nvSpPr>
        <p:spPr>
          <a:xfrm>
            <a:off x="8610600" y="6356350"/>
            <a:ext cx="2743200" cy="365125"/>
          </a:xfrm>
        </p:spPr>
        <p:txBody>
          <a:bodyPr anchor="ctr">
            <a:normAutofit/>
          </a:bodyPr>
          <a:lstStyle/>
          <a:p>
            <a:fld id="{200CA8EA-3E88-1E47-9B86-CBF89577D921}" type="slidenum">
              <a:rPr lang="en-US" smtClean="0"/>
              <a:pPr/>
              <a:t>15</a:t>
            </a:fld>
            <a:endParaRPr lang="en-US" dirty="0"/>
          </a:p>
        </p:txBody>
      </p:sp>
      <p:sp>
        <p:nvSpPr>
          <p:cNvPr id="7" name="Content Placeholder 6">
            <a:extLst>
              <a:ext uri="{FF2B5EF4-FFF2-40B4-BE49-F238E27FC236}">
                <a16:creationId xmlns:a16="http://schemas.microsoft.com/office/drawing/2014/main" id="{B3BB0A2D-AAC4-42F0-92DF-6D7C2F553B82}"/>
              </a:ext>
            </a:extLst>
          </p:cNvPr>
          <p:cNvSpPr>
            <a:spLocks noGrp="1"/>
          </p:cNvSpPr>
          <p:nvPr>
            <p:ph idx="1"/>
          </p:nvPr>
        </p:nvSpPr>
        <p:spPr/>
        <p:txBody>
          <a:bodyPr>
            <a:noAutofit/>
          </a:bodyPr>
          <a:lstStyle/>
          <a:p>
            <a:r>
              <a:rPr lang="en-US" sz="2400" b="1" dirty="0">
                <a:latin typeface="Arial" panose="020B0604020202020204" pitchFamily="34" charset="0"/>
                <a:cs typeface="Arial" panose="020B0604020202020204" pitchFamily="34" charset="0"/>
              </a:rPr>
              <a:t>A5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Yes. Issuers can access the SBE Payment Dispute Form on CMS zONE at </a:t>
            </a:r>
            <a:r>
              <a:rPr lang="en-US" sz="2400" dirty="0">
                <a:latin typeface="Arial" panose="020B0604020202020204" pitchFamily="34" charset="0"/>
                <a:cs typeface="Arial" panose="020B0604020202020204" pitchFamily="34" charset="0"/>
                <a:hlinkClick r:id="rId2" tooltip="Link to dispute form"/>
              </a:rPr>
              <a:t>https://zone.cms.gov/document/issuer-dispute-form</a:t>
            </a:r>
            <a:r>
              <a:rPr lang="en-US" sz="2400" dirty="0"/>
              <a:t>.</a:t>
            </a: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Tip</a:t>
            </a:r>
            <a:r>
              <a:rPr lang="en-US" sz="2400" dirty="0">
                <a:latin typeface="Arial" panose="020B0604020202020204" pitchFamily="34" charset="0"/>
                <a:cs typeface="Arial" panose="020B0604020202020204" pitchFamily="34" charset="0"/>
              </a:rPr>
              <a:t>: The FFE and SBE dispute </a:t>
            </a:r>
            <a:r>
              <a:rPr lang="en-US" sz="2400" dirty="0"/>
              <a:t>f</a:t>
            </a:r>
            <a:r>
              <a:rPr lang="en-US" sz="2400" dirty="0">
                <a:latin typeface="Arial" panose="020B0604020202020204" pitchFamily="34" charset="0"/>
                <a:cs typeface="Arial" panose="020B0604020202020204" pitchFamily="34" charset="0"/>
              </a:rPr>
              <a:t>orms differ slightly, as some fields on the SBE Payment Dispute Form are not used (i.e., User Fee) and are marked as reserved.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998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759E-9D90-4036-8208-7B9B452E1FB8}"/>
              </a:ext>
            </a:extLst>
          </p:cNvPr>
          <p:cNvSpPr>
            <a:spLocks noGrp="1"/>
          </p:cNvSpPr>
          <p:nvPr>
            <p:ph type="title"/>
          </p:nvPr>
        </p:nvSpPr>
        <p:spPr>
          <a:xfrm>
            <a:off x="838200" y="185738"/>
            <a:ext cx="10515600" cy="1249362"/>
          </a:xfrm>
        </p:spPr>
        <p:txBody>
          <a:bodyPr anchor="ctr">
            <a:normAutofit/>
          </a:bodyPr>
          <a:lstStyle/>
          <a:p>
            <a:r>
              <a:rPr lang="en-US" dirty="0"/>
              <a:t>Q6: How do issuers interpret the Dispute Response File?</a:t>
            </a:r>
          </a:p>
        </p:txBody>
      </p:sp>
      <p:sp>
        <p:nvSpPr>
          <p:cNvPr id="6" name="Slide Number Placeholder 5">
            <a:extLst>
              <a:ext uri="{FF2B5EF4-FFF2-40B4-BE49-F238E27FC236}">
                <a16:creationId xmlns:a16="http://schemas.microsoft.com/office/drawing/2014/main" id="{EA9C1919-48B1-49CB-9B4C-1F2F7D6605AA}"/>
              </a:ext>
            </a:extLst>
          </p:cNvPr>
          <p:cNvSpPr>
            <a:spLocks noGrp="1"/>
          </p:cNvSpPr>
          <p:nvPr>
            <p:ph type="sldNum" sz="quarter" idx="12"/>
          </p:nvPr>
        </p:nvSpPr>
        <p:spPr>
          <a:xfrm>
            <a:off x="8610600" y="6356350"/>
            <a:ext cx="2743200" cy="365125"/>
          </a:xfrm>
        </p:spPr>
        <p:txBody>
          <a:bodyPr anchor="ctr">
            <a:normAutofit/>
          </a:bodyPr>
          <a:lstStyle/>
          <a:p>
            <a:fld id="{200CA8EA-3E88-1E47-9B86-CBF89577D921}" type="slidenum">
              <a:rPr lang="en-US" smtClean="0"/>
              <a:pPr/>
              <a:t>16</a:t>
            </a:fld>
            <a:endParaRPr lang="en-US" dirty="0"/>
          </a:p>
        </p:txBody>
      </p:sp>
      <p:sp>
        <p:nvSpPr>
          <p:cNvPr id="7" name="Content Placeholder 6">
            <a:extLst>
              <a:ext uri="{FF2B5EF4-FFF2-40B4-BE49-F238E27FC236}">
                <a16:creationId xmlns:a16="http://schemas.microsoft.com/office/drawing/2014/main" id="{F367D97B-8492-4B79-9EF0-8BDAA4383F1B}"/>
              </a:ext>
            </a:extLst>
          </p:cNvPr>
          <p:cNvSpPr>
            <a:spLocks noGrp="1"/>
          </p:cNvSpPr>
          <p:nvPr>
            <p:ph idx="1"/>
          </p:nvPr>
        </p:nvSpPr>
        <p:spPr/>
        <p:txBody>
          <a:bodyPr>
            <a:noAutofit/>
          </a:bodyPr>
          <a:lstStyle/>
          <a:p>
            <a:r>
              <a:rPr lang="en-US" sz="2400" b="1" dirty="0">
                <a:latin typeface="Arial" panose="020B0604020202020204" pitchFamily="34" charset="0"/>
                <a:cs typeface="Arial" panose="020B0604020202020204" pitchFamily="34" charset="0"/>
              </a:rPr>
              <a:t>A6</a:t>
            </a:r>
            <a:r>
              <a:rPr lang="en-US" sz="2400" dirty="0">
                <a:latin typeface="Arial" panose="020B0604020202020204" pitchFamily="34" charset="0"/>
                <a:cs typeface="Arial" panose="020B0604020202020204" pitchFamily="34" charset="0"/>
              </a:rPr>
              <a:t>: The issuer should locate the disposition and detail codes listed in the Dispute Response File to the corresponding detail code in the SBE Disputes Disposition and Detail Code List </a:t>
            </a:r>
            <a:r>
              <a:rPr lang="en-US" sz="2400" dirty="0">
                <a:latin typeface="Arial" panose="020B0604020202020204" pitchFamily="34" charset="0"/>
                <a:cs typeface="Arial" panose="020B0604020202020204" pitchFamily="34" charset="0"/>
                <a:hlinkClick r:id="rId2" tooltip="Link to SBM Disposition and Detail Code List"/>
              </a:rPr>
              <a:t>https://zone.cms.gov/document/sbm-disputes-disposition-and-detail-code-list</a:t>
            </a:r>
            <a:r>
              <a:rPr lang="en-US" sz="2400" dirty="0"/>
              <a:t> and</a:t>
            </a:r>
            <a:r>
              <a:rPr lang="en-US" sz="2400" dirty="0">
                <a:latin typeface="Arial" panose="020B0604020202020204" pitchFamily="34" charset="0"/>
                <a:cs typeface="Arial" panose="020B0604020202020204" pitchFamily="34" charset="0"/>
              </a:rPr>
              <a:t> take action to correct the dispute(s) using the guidance provided within the document.</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NOTE</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SBE ER&amp;R Support Center will send the issuer an email if a dispute file contains multiple rejections or other anomalies.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115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759E-9D90-4036-8208-7B9B452E1FB8}"/>
              </a:ext>
            </a:extLst>
          </p:cNvPr>
          <p:cNvSpPr>
            <a:spLocks noGrp="1"/>
          </p:cNvSpPr>
          <p:nvPr>
            <p:ph type="title"/>
          </p:nvPr>
        </p:nvSpPr>
        <p:spPr>
          <a:xfrm>
            <a:off x="838200" y="185738"/>
            <a:ext cx="10515600" cy="1249362"/>
          </a:xfrm>
        </p:spPr>
        <p:txBody>
          <a:bodyPr anchor="ctr">
            <a:normAutofit/>
          </a:bodyPr>
          <a:lstStyle/>
          <a:p>
            <a:r>
              <a:rPr lang="en-US" dirty="0"/>
              <a:t>Q7: How can issuers receive additional training if needed?</a:t>
            </a:r>
          </a:p>
        </p:txBody>
      </p:sp>
      <p:sp>
        <p:nvSpPr>
          <p:cNvPr id="6" name="Slide Number Placeholder 5">
            <a:extLst>
              <a:ext uri="{FF2B5EF4-FFF2-40B4-BE49-F238E27FC236}">
                <a16:creationId xmlns:a16="http://schemas.microsoft.com/office/drawing/2014/main" id="{EA9C1919-48B1-49CB-9B4C-1F2F7D6605AA}"/>
              </a:ext>
            </a:extLst>
          </p:cNvPr>
          <p:cNvSpPr>
            <a:spLocks noGrp="1"/>
          </p:cNvSpPr>
          <p:nvPr>
            <p:ph type="sldNum" sz="quarter" idx="12"/>
          </p:nvPr>
        </p:nvSpPr>
        <p:spPr>
          <a:xfrm>
            <a:off x="8610600" y="6356350"/>
            <a:ext cx="2743200" cy="365125"/>
          </a:xfrm>
        </p:spPr>
        <p:txBody>
          <a:bodyPr anchor="ctr">
            <a:normAutofit/>
          </a:bodyPr>
          <a:lstStyle/>
          <a:p>
            <a:fld id="{200CA8EA-3E88-1E47-9B86-CBF89577D921}" type="slidenum">
              <a:rPr lang="en-US" smtClean="0"/>
              <a:pPr/>
              <a:t>17</a:t>
            </a:fld>
            <a:endParaRPr lang="en-US" dirty="0"/>
          </a:p>
        </p:txBody>
      </p:sp>
      <p:sp>
        <p:nvSpPr>
          <p:cNvPr id="7" name="Content Placeholder 6">
            <a:extLst>
              <a:ext uri="{FF2B5EF4-FFF2-40B4-BE49-F238E27FC236}">
                <a16:creationId xmlns:a16="http://schemas.microsoft.com/office/drawing/2014/main" id="{5FDA32F4-A8E8-4C2E-9AFB-75CE199D493E}"/>
              </a:ext>
            </a:extLst>
          </p:cNvPr>
          <p:cNvSpPr>
            <a:spLocks noGrp="1"/>
          </p:cNvSpPr>
          <p:nvPr>
            <p:ph idx="1"/>
          </p:nvPr>
        </p:nvSpPr>
        <p:spPr/>
        <p:txBody>
          <a:bodyPr vert="horz" lIns="91440" tIns="45720" rIns="91440" bIns="45720" rtlCol="0" anchor="t">
            <a:noAutofit/>
          </a:bodyPr>
          <a:lstStyle/>
          <a:p>
            <a:r>
              <a:rPr lang="en-US" sz="2400" b="1" dirty="0">
                <a:latin typeface="Arial"/>
                <a:cs typeface="Arial"/>
              </a:rPr>
              <a:t>A7</a:t>
            </a:r>
            <a:r>
              <a:rPr lang="en-US" sz="2400" dirty="0">
                <a:latin typeface="Arial"/>
                <a:cs typeface="Arial"/>
              </a:rPr>
              <a:t>: Issuers can contact the SBE ER&amp;R Support Center at </a:t>
            </a:r>
            <a:r>
              <a:rPr lang="en-US" sz="2400" dirty="0">
                <a:latin typeface="Arial"/>
                <a:cs typeface="Arial"/>
                <a:hlinkClick r:id="rId2"/>
              </a:rPr>
              <a:t>SBEERRSupportCenter@cognosante.com</a:t>
            </a:r>
            <a:r>
              <a:rPr lang="en-US" sz="2400" dirty="0">
                <a:latin typeface="Arial"/>
                <a:cs typeface="Arial"/>
              </a:rPr>
              <a:t> for additional training. The SBE Dispute Team can meet with issuers, answer policy-specific questions related to disputes, and deliver refresher courses for issuers.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257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EE921-CECB-4A62-A290-4E9CEECC182D}"/>
              </a:ext>
            </a:extLst>
          </p:cNvPr>
          <p:cNvSpPr>
            <a:spLocks noGrp="1"/>
          </p:cNvSpPr>
          <p:nvPr>
            <p:ph type="title"/>
          </p:nvPr>
        </p:nvSpPr>
        <p:spPr>
          <a:xfrm>
            <a:off x="838200" y="185196"/>
            <a:ext cx="10515600" cy="1250066"/>
          </a:xfrm>
        </p:spPr>
        <p:txBody>
          <a:bodyPr/>
          <a:lstStyle/>
          <a:p>
            <a:r>
              <a:rPr lang="en-US"/>
              <a:t>SBE Documentation Updates</a:t>
            </a:r>
          </a:p>
        </p:txBody>
      </p:sp>
      <p:sp>
        <p:nvSpPr>
          <p:cNvPr id="6" name="Slide Number Placeholder 5">
            <a:extLst>
              <a:ext uri="{FF2B5EF4-FFF2-40B4-BE49-F238E27FC236}">
                <a16:creationId xmlns:a16="http://schemas.microsoft.com/office/drawing/2014/main" id="{C37EFA44-52AC-45CC-9C99-F8AE069D6DE8}"/>
              </a:ext>
            </a:extLst>
          </p:cNvPr>
          <p:cNvSpPr>
            <a:spLocks noGrp="1"/>
          </p:cNvSpPr>
          <p:nvPr>
            <p:ph type="sldNum" sz="quarter" idx="12"/>
          </p:nvPr>
        </p:nvSpPr>
        <p:spPr>
          <a:xfrm>
            <a:off x="8610600" y="6356350"/>
            <a:ext cx="2743200" cy="365125"/>
          </a:xfrm>
        </p:spPr>
        <p:txBody>
          <a:bodyPr/>
          <a:lstStyle/>
          <a:p>
            <a:fld id="{200CA8EA-3E88-1E47-9B86-CBF89577D921}" type="slidenum">
              <a:rPr lang="en-US" smtClean="0"/>
              <a:pPr/>
              <a:t>18</a:t>
            </a:fld>
            <a:endParaRPr lang="en-US"/>
          </a:p>
        </p:txBody>
      </p:sp>
      <p:sp>
        <p:nvSpPr>
          <p:cNvPr id="3" name="Content Placeholder 2">
            <a:extLst>
              <a:ext uri="{FF2B5EF4-FFF2-40B4-BE49-F238E27FC236}">
                <a16:creationId xmlns:a16="http://schemas.microsoft.com/office/drawing/2014/main" id="{E2B44632-9901-4925-A424-CD7FA9876978}"/>
              </a:ext>
            </a:extLst>
          </p:cNvPr>
          <p:cNvSpPr>
            <a:spLocks noGrp="1"/>
          </p:cNvSpPr>
          <p:nvPr>
            <p:ph idx="1"/>
          </p:nvPr>
        </p:nvSpPr>
        <p:spPr>
          <a:xfrm>
            <a:off x="838200" y="1825625"/>
            <a:ext cx="10515600" cy="4351338"/>
          </a:xfrm>
        </p:spPr>
        <p:txBody>
          <a:bodyPr>
            <a:noAutofit/>
          </a:bodyPr>
          <a:lstStyle/>
          <a:p>
            <a:pPr>
              <a:spcBef>
                <a:spcPts val="600"/>
              </a:spcBef>
            </a:pPr>
            <a:r>
              <a:rPr lang="en-US" sz="2400" dirty="0"/>
              <a:t>The ER&amp;R Contractor made updates to the SBE Technical Reference Guide (TRG): </a:t>
            </a:r>
          </a:p>
          <a:p>
            <a:pPr lvl="1">
              <a:spcBef>
                <a:spcPts val="600"/>
              </a:spcBef>
            </a:pPr>
            <a:r>
              <a:rPr lang="en-US" sz="2000" dirty="0"/>
              <a:t>Changed Re-submitted and Inferred logic to Persistent and Persistent 4+</a:t>
            </a:r>
          </a:p>
          <a:p>
            <a:pPr lvl="1">
              <a:spcBef>
                <a:spcPts val="600"/>
              </a:spcBef>
            </a:pPr>
            <a:r>
              <a:rPr lang="en-US" sz="2000" dirty="0"/>
              <a:t>Revised reject rules logic</a:t>
            </a:r>
          </a:p>
          <a:p>
            <a:pPr lvl="1">
              <a:spcBef>
                <a:spcPts val="600"/>
              </a:spcBef>
            </a:pPr>
            <a:r>
              <a:rPr lang="en-US" sz="2000" dirty="0"/>
              <a:t>Condensed SBE Payment Dispute Workbook section</a:t>
            </a:r>
          </a:p>
          <a:p>
            <a:pPr lvl="1">
              <a:spcBef>
                <a:spcPts val="600"/>
              </a:spcBef>
            </a:pPr>
            <a:r>
              <a:rPr lang="en-US" sz="2000" dirty="0"/>
              <a:t>Removed Dispute Response File table</a:t>
            </a:r>
          </a:p>
          <a:p>
            <a:pPr lvl="1">
              <a:spcBef>
                <a:spcPts val="600"/>
              </a:spcBef>
            </a:pPr>
            <a:endParaRPr lang="en-US" sz="2000" dirty="0"/>
          </a:p>
        </p:txBody>
      </p:sp>
    </p:spTree>
    <p:extLst>
      <p:ext uri="{BB962C8B-B14F-4D97-AF65-F5344CB8AC3E}">
        <p14:creationId xmlns:p14="http://schemas.microsoft.com/office/powerpoint/2010/main" val="31302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EE921-CECB-4A62-A290-4E9CEECC182D}"/>
              </a:ext>
            </a:extLst>
          </p:cNvPr>
          <p:cNvSpPr>
            <a:spLocks noGrp="1"/>
          </p:cNvSpPr>
          <p:nvPr>
            <p:ph type="title"/>
          </p:nvPr>
        </p:nvSpPr>
        <p:spPr>
          <a:xfrm>
            <a:off x="838200" y="185196"/>
            <a:ext cx="10515600" cy="1250066"/>
          </a:xfrm>
        </p:spPr>
        <p:txBody>
          <a:bodyPr/>
          <a:lstStyle/>
          <a:p>
            <a:r>
              <a:rPr lang="en-US"/>
              <a:t>SBE Documentation Updates (Cont.)</a:t>
            </a:r>
          </a:p>
        </p:txBody>
      </p:sp>
      <p:sp>
        <p:nvSpPr>
          <p:cNvPr id="6" name="Slide Number Placeholder 5">
            <a:extLst>
              <a:ext uri="{FF2B5EF4-FFF2-40B4-BE49-F238E27FC236}">
                <a16:creationId xmlns:a16="http://schemas.microsoft.com/office/drawing/2014/main" id="{C37EFA44-52AC-45CC-9C99-F8AE069D6DE8}"/>
              </a:ext>
            </a:extLst>
          </p:cNvPr>
          <p:cNvSpPr>
            <a:spLocks noGrp="1"/>
          </p:cNvSpPr>
          <p:nvPr>
            <p:ph type="sldNum" sz="quarter" idx="12"/>
          </p:nvPr>
        </p:nvSpPr>
        <p:spPr>
          <a:xfrm>
            <a:off x="8610600" y="6356350"/>
            <a:ext cx="2743200" cy="365125"/>
          </a:xfrm>
        </p:spPr>
        <p:txBody>
          <a:bodyPr/>
          <a:lstStyle/>
          <a:p>
            <a:fld id="{200CA8EA-3E88-1E47-9B86-CBF89577D921}" type="slidenum">
              <a:rPr lang="en-US" smtClean="0"/>
              <a:pPr/>
              <a:t>19</a:t>
            </a:fld>
            <a:endParaRPr lang="en-US"/>
          </a:p>
        </p:txBody>
      </p:sp>
      <p:sp>
        <p:nvSpPr>
          <p:cNvPr id="3" name="Content Placeholder 2">
            <a:extLst>
              <a:ext uri="{FF2B5EF4-FFF2-40B4-BE49-F238E27FC236}">
                <a16:creationId xmlns:a16="http://schemas.microsoft.com/office/drawing/2014/main" id="{E2B44632-9901-4925-A424-CD7FA9876978}"/>
              </a:ext>
            </a:extLst>
          </p:cNvPr>
          <p:cNvSpPr>
            <a:spLocks noGrp="1"/>
          </p:cNvSpPr>
          <p:nvPr>
            <p:ph idx="1"/>
          </p:nvPr>
        </p:nvSpPr>
        <p:spPr>
          <a:xfrm>
            <a:off x="838200" y="1825625"/>
            <a:ext cx="10515600" cy="4351338"/>
          </a:xfrm>
        </p:spPr>
        <p:txBody>
          <a:bodyPr>
            <a:noAutofit/>
          </a:bodyPr>
          <a:lstStyle/>
          <a:p>
            <a:pPr>
              <a:spcBef>
                <a:spcPts val="600"/>
              </a:spcBef>
            </a:pPr>
            <a:r>
              <a:rPr lang="en-US" sz="2000" dirty="0"/>
              <a:t>The ER&amp;R Contractor made updates to the SBE Payment Dispute Workbook:</a:t>
            </a:r>
          </a:p>
          <a:p>
            <a:pPr lvl="1">
              <a:spcBef>
                <a:spcPts val="600"/>
              </a:spcBef>
            </a:pPr>
            <a:r>
              <a:rPr lang="en-US" sz="1800" dirty="0"/>
              <a:t>Revised EFT guidance</a:t>
            </a:r>
          </a:p>
          <a:p>
            <a:pPr lvl="1">
              <a:spcBef>
                <a:spcPts val="600"/>
              </a:spcBef>
            </a:pPr>
            <a:r>
              <a:rPr lang="en-US" sz="1800" dirty="0"/>
              <a:t>Added dispute submission guidance</a:t>
            </a:r>
          </a:p>
          <a:p>
            <a:pPr lvl="1">
              <a:spcBef>
                <a:spcPts val="600"/>
              </a:spcBef>
            </a:pPr>
            <a:r>
              <a:rPr lang="en-US" sz="1800" dirty="0"/>
              <a:t>Revised dispute field-specific details (character length and field requirements) related to reject rule changes</a:t>
            </a:r>
          </a:p>
          <a:p>
            <a:pPr lvl="1">
              <a:spcBef>
                <a:spcPts val="600"/>
              </a:spcBef>
            </a:pPr>
            <a:r>
              <a:rPr lang="en-US" sz="1800" dirty="0"/>
              <a:t>Revised Excel dispute examples and Dispute Response File </a:t>
            </a:r>
          </a:p>
          <a:p>
            <a:pPr lvl="1">
              <a:spcBef>
                <a:spcPts val="600"/>
              </a:spcBef>
            </a:pPr>
            <a:r>
              <a:rPr lang="en-US" sz="1800" dirty="0"/>
              <a:t>Revised PSV format examples</a:t>
            </a:r>
          </a:p>
          <a:p>
            <a:pPr>
              <a:spcBef>
                <a:spcPts val="600"/>
              </a:spcBef>
            </a:pPr>
            <a:r>
              <a:rPr lang="en-US" sz="2000" dirty="0"/>
              <a:t>The ER&amp;R Contractor made updates to the SBE Dispute and Disposition Code List:</a:t>
            </a:r>
          </a:p>
          <a:p>
            <a:pPr lvl="1">
              <a:spcBef>
                <a:spcPts val="600"/>
              </a:spcBef>
            </a:pPr>
            <a:r>
              <a:rPr lang="en-US" sz="1800" dirty="0"/>
              <a:t>Removed SR3 disposition and corresponding detail codes</a:t>
            </a:r>
          </a:p>
          <a:p>
            <a:pPr lvl="1">
              <a:spcBef>
                <a:spcPts val="600"/>
              </a:spcBef>
            </a:pPr>
            <a:r>
              <a:rPr lang="en-US" sz="1800" dirty="0"/>
              <a:t>Removed applicable detail codes for disposition SR1 and SR2 due to SBE reject rule changes</a:t>
            </a:r>
          </a:p>
          <a:p>
            <a:pPr lvl="1">
              <a:spcBef>
                <a:spcPts val="600"/>
              </a:spcBef>
            </a:pPr>
            <a:r>
              <a:rPr lang="en-US" sz="1800" dirty="0"/>
              <a:t>Divided detail code description and detail code guidance into two sections</a:t>
            </a:r>
          </a:p>
        </p:txBody>
      </p:sp>
    </p:spTree>
    <p:extLst>
      <p:ext uri="{BB962C8B-B14F-4D97-AF65-F5344CB8AC3E}">
        <p14:creationId xmlns:p14="http://schemas.microsoft.com/office/powerpoint/2010/main" val="4151008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7636ED-B010-406B-9487-9DF653FAF518}"/>
              </a:ext>
            </a:extLst>
          </p:cNvPr>
          <p:cNvSpPr>
            <a:spLocks noGrp="1"/>
          </p:cNvSpPr>
          <p:nvPr>
            <p:ph type="title"/>
          </p:nvPr>
        </p:nvSpPr>
        <p:spPr>
          <a:xfrm>
            <a:off x="838200" y="182880"/>
            <a:ext cx="10515600" cy="1252728"/>
          </a:xfrm>
        </p:spPr>
        <p:txBody>
          <a:bodyPr anchor="ctr">
            <a:normAutofit/>
          </a:bodyPr>
          <a:lstStyle/>
          <a:p>
            <a:r>
              <a:rPr lang="en-US" dirty="0"/>
              <a:t>Agenda</a:t>
            </a:r>
          </a:p>
        </p:txBody>
      </p:sp>
      <p:sp>
        <p:nvSpPr>
          <p:cNvPr id="16" name="Slide Number Placeholder 5">
            <a:extLst>
              <a:ext uri="{FF2B5EF4-FFF2-40B4-BE49-F238E27FC236}">
                <a16:creationId xmlns:a16="http://schemas.microsoft.com/office/drawing/2014/main" id="{21B10BE6-EFB5-414F-8489-6B4B1460212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0CA8EA-3E88-1E47-9B86-CBF89577D921}" type="slidenum">
              <a:rPr lang="en-US" smtClean="0"/>
              <a:pPr>
                <a:spcAft>
                  <a:spcPts val="600"/>
                </a:spcAft>
              </a:pPr>
              <a:t>2</a:t>
            </a:fld>
            <a:endParaRPr lang="en-US" dirty="0"/>
          </a:p>
        </p:txBody>
      </p:sp>
      <p:sp>
        <p:nvSpPr>
          <p:cNvPr id="10" name="Content Placeholder 2">
            <a:extLst>
              <a:ext uri="{FF2B5EF4-FFF2-40B4-BE49-F238E27FC236}">
                <a16:creationId xmlns:a16="http://schemas.microsoft.com/office/drawing/2014/main" id="{FF91B6C5-B504-4E23-AE09-5125379FBFFA}"/>
              </a:ext>
            </a:extLst>
          </p:cNvPr>
          <p:cNvSpPr>
            <a:spLocks noGrp="1"/>
          </p:cNvSpPr>
          <p:nvPr>
            <p:ph sz="half" idx="1"/>
          </p:nvPr>
        </p:nvSpPr>
        <p:spPr>
          <a:xfrm>
            <a:off x="838200" y="1825625"/>
            <a:ext cx="5257800" cy="4351338"/>
          </a:xfrm>
        </p:spPr>
        <p:txBody>
          <a:bodyPr vert="horz" lIns="91440" tIns="45720" rIns="91440" bIns="45720" rtlCol="0">
            <a:noAutofit/>
          </a:bodyPr>
          <a:lstStyle/>
          <a:p>
            <a:pPr>
              <a:spcBef>
                <a:spcPts val="600"/>
              </a:spcBef>
            </a:pPr>
            <a:r>
              <a:rPr lang="en-US" sz="2400" dirty="0"/>
              <a:t>Avoiding Submission Issues</a:t>
            </a:r>
          </a:p>
          <a:p>
            <a:pPr lvl="1">
              <a:spcBef>
                <a:spcPts val="600"/>
              </a:spcBef>
            </a:pPr>
            <a:r>
              <a:rPr lang="en-US" sz="2000" dirty="0"/>
              <a:t>SBE EFT Naming Convention</a:t>
            </a:r>
          </a:p>
          <a:p>
            <a:pPr lvl="1">
              <a:spcBef>
                <a:spcPts val="600"/>
              </a:spcBef>
            </a:pPr>
            <a:r>
              <a:rPr lang="en-US" sz="2000" dirty="0"/>
              <a:t>Windows File Extension</a:t>
            </a:r>
          </a:p>
          <a:p>
            <a:pPr>
              <a:spcBef>
                <a:spcPts val="600"/>
              </a:spcBef>
            </a:pPr>
            <a:r>
              <a:rPr lang="en-US" sz="2400" dirty="0"/>
              <a:t>Dispute Reject Examples</a:t>
            </a:r>
          </a:p>
          <a:p>
            <a:pPr lvl="1">
              <a:spcBef>
                <a:spcPts val="600"/>
              </a:spcBef>
            </a:pPr>
            <a:r>
              <a:rPr lang="en-US" sz="2000" dirty="0"/>
              <a:t>SR8</a:t>
            </a:r>
          </a:p>
          <a:p>
            <a:pPr lvl="1">
              <a:spcBef>
                <a:spcPts val="600"/>
              </a:spcBef>
            </a:pPr>
            <a:r>
              <a:rPr lang="en-US" sz="2000" dirty="0"/>
              <a:t>SR2</a:t>
            </a:r>
          </a:p>
          <a:p>
            <a:pPr>
              <a:spcBef>
                <a:spcPts val="600"/>
              </a:spcBef>
            </a:pPr>
            <a:r>
              <a:rPr lang="en-US" sz="2400" dirty="0"/>
              <a:t>Frequently Asked Questions</a:t>
            </a:r>
          </a:p>
          <a:p>
            <a:pPr>
              <a:spcBef>
                <a:spcPts val="600"/>
              </a:spcBef>
            </a:pPr>
            <a:r>
              <a:rPr lang="en-US" sz="2400" dirty="0"/>
              <a:t>Q&amp;A</a:t>
            </a:r>
          </a:p>
          <a:p>
            <a:pPr>
              <a:spcBef>
                <a:spcPts val="600"/>
              </a:spcBef>
            </a:pPr>
            <a:r>
              <a:rPr lang="en-US" sz="2400" dirty="0"/>
              <a:t>SBE Payment Dispute Resources</a:t>
            </a:r>
          </a:p>
        </p:txBody>
      </p:sp>
      <p:pic>
        <p:nvPicPr>
          <p:cNvPr id="4" name="Picture 4">
            <a:extLst>
              <a:ext uri="{FF2B5EF4-FFF2-40B4-BE49-F238E27FC236}">
                <a16:creationId xmlns:a16="http://schemas.microsoft.com/office/drawing/2014/main" id="{77BA57F7-F3AF-4B00-B630-4D23AD95E724}"/>
              </a:ext>
              <a:ext uri="{C183D7F6-B498-43B3-948B-1728B52AA6E4}">
                <adec:decorative xmlns:adec="http://schemas.microsoft.com/office/drawing/2017/decorative" val="1"/>
              </a:ext>
            </a:extLst>
          </p:cNvPr>
          <p:cNvPicPr>
            <a:picLocks noChangeAspect="1"/>
          </p:cNvPicPr>
          <p:nvPr/>
        </p:nvPicPr>
        <p:blipFill>
          <a:blip r:embed="rId2"/>
          <a:srcRect l="4435" r="4435"/>
          <a:stretch/>
        </p:blipFill>
        <p:spPr>
          <a:xfrm>
            <a:off x="6096000" y="1825625"/>
            <a:ext cx="5181600" cy="4351338"/>
          </a:xfrm>
          <a:prstGeom prst="rect">
            <a:avLst/>
          </a:prstGeom>
          <a:noFill/>
        </p:spPr>
      </p:pic>
    </p:spTree>
    <p:extLst>
      <p:ext uri="{BB962C8B-B14F-4D97-AF65-F5344CB8AC3E}">
        <p14:creationId xmlns:p14="http://schemas.microsoft.com/office/powerpoint/2010/main" val="325444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2801-60E3-A24F-BA0C-F10F7F437C21}"/>
              </a:ext>
            </a:extLst>
          </p:cNvPr>
          <p:cNvSpPr>
            <a:spLocks noGrp="1"/>
          </p:cNvSpPr>
          <p:nvPr>
            <p:ph type="title"/>
          </p:nvPr>
        </p:nvSpPr>
        <p:spPr>
          <a:xfrm>
            <a:off x="838200" y="182880"/>
            <a:ext cx="10515600" cy="1250066"/>
          </a:xfrm>
        </p:spPr>
        <p:txBody>
          <a:bodyPr/>
          <a:lstStyle/>
          <a:p>
            <a:r>
              <a:rPr lang="en-US" dirty="0"/>
              <a:t>SBE Payment Dispute Resources</a:t>
            </a:r>
          </a:p>
        </p:txBody>
      </p:sp>
      <p:sp>
        <p:nvSpPr>
          <p:cNvPr id="6" name="Slide Number Placeholder 5">
            <a:extLst>
              <a:ext uri="{FF2B5EF4-FFF2-40B4-BE49-F238E27FC236}">
                <a16:creationId xmlns:a16="http://schemas.microsoft.com/office/drawing/2014/main" id="{2331E9A9-4B65-444B-8379-3406B643A734}"/>
              </a:ext>
            </a:extLst>
          </p:cNvPr>
          <p:cNvSpPr>
            <a:spLocks noGrp="1"/>
          </p:cNvSpPr>
          <p:nvPr>
            <p:ph type="sldNum" sz="quarter" idx="12"/>
          </p:nvPr>
        </p:nvSpPr>
        <p:spPr/>
        <p:txBody>
          <a:bodyPr/>
          <a:lstStyle/>
          <a:p>
            <a:fld id="{200CA8EA-3E88-1E47-9B86-CBF89577D921}" type="slidenum">
              <a:rPr lang="en-US" smtClean="0"/>
              <a:t>20</a:t>
            </a:fld>
            <a:endParaRPr lang="en-US" dirty="0"/>
          </a:p>
        </p:txBody>
      </p:sp>
      <p:sp>
        <p:nvSpPr>
          <p:cNvPr id="5" name="Content Placeholder 4">
            <a:extLst>
              <a:ext uri="{FF2B5EF4-FFF2-40B4-BE49-F238E27FC236}">
                <a16:creationId xmlns:a16="http://schemas.microsoft.com/office/drawing/2014/main" id="{746A5AAE-CE20-B146-8715-F084D703118A}"/>
              </a:ext>
            </a:extLst>
          </p:cNvPr>
          <p:cNvSpPr>
            <a:spLocks noGrp="1"/>
          </p:cNvSpPr>
          <p:nvPr>
            <p:ph idx="1"/>
          </p:nvPr>
        </p:nvSpPr>
        <p:spPr/>
        <p:txBody>
          <a:bodyPr vert="horz" lIns="91440" tIns="45720" rIns="91440" bIns="45720" rtlCol="0" anchor="t">
            <a:noAutofit/>
          </a:bodyPr>
          <a:lstStyle/>
          <a:p>
            <a:r>
              <a:rPr lang="en-US" sz="2400" dirty="0">
                <a:latin typeface="Arial"/>
                <a:cs typeface="Arial"/>
              </a:rPr>
              <a:t>For technical assistance or for assistance with questions or concerns regarding the SBE Payment Dispute process, issuers may contact the SBE ER&amp;R Support Center.</a:t>
            </a:r>
            <a:br>
              <a:rPr lang="en-US" sz="2400" dirty="0"/>
            </a:br>
            <a:r>
              <a:rPr lang="en-US" sz="2400" b="1" dirty="0">
                <a:latin typeface="Arial"/>
                <a:cs typeface="Arial"/>
              </a:rPr>
              <a:t>NOTE</a:t>
            </a:r>
            <a:r>
              <a:rPr lang="en-US" sz="2400" dirty="0">
                <a:latin typeface="Arial"/>
                <a:cs typeface="Arial"/>
              </a:rPr>
              <a:t>: Issuers should identify themselves as SBE issuers when contacting the SBE ER&amp;R Support Center.</a:t>
            </a:r>
          </a:p>
          <a:p>
            <a:pPr lvl="1"/>
            <a:r>
              <a:rPr lang="en-US" dirty="0">
                <a:latin typeface="Arial"/>
                <a:cs typeface="Arial"/>
                <a:hlinkClick r:id="rId3"/>
              </a:rPr>
              <a:t>SBEERRSupportCenter@cognosante.com</a:t>
            </a:r>
          </a:p>
          <a:p>
            <a:pPr lvl="1"/>
            <a:r>
              <a:rPr lang="en-US" b="1" dirty="0">
                <a:latin typeface="Arial"/>
                <a:cs typeface="Arial"/>
              </a:rPr>
              <a:t>855-591-7113</a:t>
            </a:r>
            <a:endParaRPr lang="en-US" dirty="0">
              <a:latin typeface="Arial"/>
              <a:cs typeface="Arial"/>
            </a:endParaRPr>
          </a:p>
        </p:txBody>
      </p:sp>
    </p:spTree>
    <p:extLst>
      <p:ext uri="{BB962C8B-B14F-4D97-AF65-F5344CB8AC3E}">
        <p14:creationId xmlns:p14="http://schemas.microsoft.com/office/powerpoint/2010/main" val="369130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EE921-CECB-4A62-A290-4E9CEECC182D}"/>
              </a:ext>
            </a:extLst>
          </p:cNvPr>
          <p:cNvSpPr>
            <a:spLocks noGrp="1"/>
          </p:cNvSpPr>
          <p:nvPr>
            <p:ph type="title"/>
          </p:nvPr>
        </p:nvSpPr>
        <p:spPr>
          <a:xfrm>
            <a:off x="838200" y="185196"/>
            <a:ext cx="10515600" cy="1250066"/>
          </a:xfrm>
        </p:spPr>
        <p:txBody>
          <a:bodyPr/>
          <a:lstStyle/>
          <a:p>
            <a:r>
              <a:rPr lang="en-US" dirty="0"/>
              <a:t>SBE Payment Dispute Resources (Cont.)</a:t>
            </a:r>
          </a:p>
        </p:txBody>
      </p:sp>
      <p:sp>
        <p:nvSpPr>
          <p:cNvPr id="6" name="Slide Number Placeholder 5">
            <a:extLst>
              <a:ext uri="{FF2B5EF4-FFF2-40B4-BE49-F238E27FC236}">
                <a16:creationId xmlns:a16="http://schemas.microsoft.com/office/drawing/2014/main" id="{C37EFA44-52AC-45CC-9C99-F8AE069D6DE8}"/>
              </a:ext>
            </a:extLst>
          </p:cNvPr>
          <p:cNvSpPr>
            <a:spLocks noGrp="1"/>
          </p:cNvSpPr>
          <p:nvPr>
            <p:ph type="sldNum" sz="quarter" idx="12"/>
          </p:nvPr>
        </p:nvSpPr>
        <p:spPr>
          <a:xfrm>
            <a:off x="8610600" y="6356350"/>
            <a:ext cx="2743200" cy="365125"/>
          </a:xfrm>
        </p:spPr>
        <p:txBody>
          <a:bodyPr/>
          <a:lstStyle/>
          <a:p>
            <a:fld id="{200CA8EA-3E88-1E47-9B86-CBF89577D921}" type="slidenum">
              <a:rPr lang="en-US" smtClean="0"/>
              <a:pPr/>
              <a:t>21</a:t>
            </a:fld>
            <a:endParaRPr lang="en-US" dirty="0"/>
          </a:p>
        </p:txBody>
      </p:sp>
      <p:sp>
        <p:nvSpPr>
          <p:cNvPr id="3" name="Content Placeholder 2">
            <a:extLst>
              <a:ext uri="{FF2B5EF4-FFF2-40B4-BE49-F238E27FC236}">
                <a16:creationId xmlns:a16="http://schemas.microsoft.com/office/drawing/2014/main" id="{E2B44632-9901-4925-A424-CD7FA9876978}"/>
              </a:ext>
            </a:extLst>
          </p:cNvPr>
          <p:cNvSpPr>
            <a:spLocks noGrp="1"/>
          </p:cNvSpPr>
          <p:nvPr>
            <p:ph idx="1"/>
          </p:nvPr>
        </p:nvSpPr>
        <p:spPr>
          <a:xfrm>
            <a:off x="838200" y="1825625"/>
            <a:ext cx="10515600" cy="4351338"/>
          </a:xfrm>
        </p:spPr>
        <p:txBody>
          <a:bodyPr>
            <a:noAutofit/>
          </a:bodyPr>
          <a:lstStyle/>
          <a:p>
            <a:r>
              <a:rPr lang="en-US" sz="2400" dirty="0"/>
              <a:t>Issuers may access the following SBE resources for more information:</a:t>
            </a:r>
            <a:endParaRPr lang="en-US" dirty="0"/>
          </a:p>
          <a:p>
            <a:pPr lvl="1">
              <a:spcBef>
                <a:spcPts val="600"/>
              </a:spcBef>
            </a:pPr>
            <a:r>
              <a:rPr lang="en-US" sz="2000" dirty="0"/>
              <a:t>SBE Issuer Landing Page: </a:t>
            </a:r>
            <a:r>
              <a:rPr lang="en-US" sz="2000" dirty="0">
                <a:hlinkClick r:id="rId2" tooltip="Link to SBE Issuer Landing Page"/>
              </a:rPr>
              <a:t>https://zone.cms.gov/wiki/sbm-issuer-information</a:t>
            </a:r>
            <a:endParaRPr lang="en-US" sz="2000" dirty="0"/>
          </a:p>
          <a:p>
            <a:pPr lvl="1">
              <a:spcBef>
                <a:spcPts val="600"/>
              </a:spcBef>
            </a:pPr>
            <a:r>
              <a:rPr lang="en-US" sz="2000" dirty="0"/>
              <a:t>SBE Technical Reference Guide (TRG): </a:t>
            </a:r>
            <a:r>
              <a:rPr lang="en-US" sz="2000" dirty="0">
                <a:hlinkClick r:id="rId3" tooltip="Link to Technical Reference Guide "/>
              </a:rPr>
              <a:t>https://zone.cms.gov/document/sbe-payment-disputes-technical-reference-guide</a:t>
            </a:r>
            <a:endParaRPr lang="en-US" sz="2000" dirty="0"/>
          </a:p>
          <a:p>
            <a:pPr lvl="1">
              <a:spcBef>
                <a:spcPts val="600"/>
              </a:spcBef>
            </a:pPr>
            <a:r>
              <a:rPr lang="en-US" sz="2000" dirty="0"/>
              <a:t>SBE Payment Dispute Form: </a:t>
            </a:r>
            <a:r>
              <a:rPr lang="en-US" sz="2000" dirty="0">
                <a:hlinkClick r:id="rId4" tooltip="Link to SBE Payment Dispute Form"/>
              </a:rPr>
              <a:t>https://zone.cms.gov/document/issuer-dispute-form</a:t>
            </a:r>
            <a:endParaRPr lang="en-US" sz="2000" dirty="0"/>
          </a:p>
          <a:p>
            <a:pPr lvl="1">
              <a:spcBef>
                <a:spcPts val="600"/>
              </a:spcBef>
            </a:pPr>
            <a:r>
              <a:rPr lang="en-US" sz="2000" dirty="0"/>
              <a:t>SBE Dispute and Disposition Code List: </a:t>
            </a:r>
            <a:r>
              <a:rPr lang="en-US" sz="2000" dirty="0">
                <a:hlinkClick r:id="rId5" tooltip="Link to SBM Disposition and Detail Code List"/>
              </a:rPr>
              <a:t>https://zone.cms.gov/document/sbm-disputes-disposition-and-detail-code-list</a:t>
            </a:r>
            <a:endParaRPr lang="en-US" sz="2000" dirty="0"/>
          </a:p>
        </p:txBody>
      </p:sp>
    </p:spTree>
    <p:extLst>
      <p:ext uri="{BB962C8B-B14F-4D97-AF65-F5344CB8AC3E}">
        <p14:creationId xmlns:p14="http://schemas.microsoft.com/office/powerpoint/2010/main" val="2510764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2801-60E3-A24F-BA0C-F10F7F437C21}"/>
              </a:ext>
            </a:extLst>
          </p:cNvPr>
          <p:cNvSpPr>
            <a:spLocks noGrp="1"/>
          </p:cNvSpPr>
          <p:nvPr>
            <p:ph type="title"/>
          </p:nvPr>
        </p:nvSpPr>
        <p:spPr>
          <a:xfrm>
            <a:off x="838200" y="182880"/>
            <a:ext cx="10515600" cy="1250066"/>
          </a:xfrm>
        </p:spPr>
        <p:txBody>
          <a:bodyPr/>
          <a:lstStyle/>
          <a:p>
            <a:r>
              <a:rPr lang="en-US" dirty="0"/>
              <a:t>Q&amp;A</a:t>
            </a:r>
          </a:p>
        </p:txBody>
      </p:sp>
      <p:sp>
        <p:nvSpPr>
          <p:cNvPr id="6" name="Slide Number Placeholder 5">
            <a:extLst>
              <a:ext uri="{FF2B5EF4-FFF2-40B4-BE49-F238E27FC236}">
                <a16:creationId xmlns:a16="http://schemas.microsoft.com/office/drawing/2014/main" id="{2331E9A9-4B65-444B-8379-3406B643A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CA8EA-3E88-1E47-9B86-CBF89577D921}"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746A5AAE-CE20-B146-8715-F084D703118A}"/>
              </a:ext>
            </a:extLst>
          </p:cNvPr>
          <p:cNvSpPr>
            <a:spLocks noGrp="1"/>
          </p:cNvSpPr>
          <p:nvPr>
            <p:ph idx="1"/>
          </p:nvPr>
        </p:nvSpPr>
        <p:spPr/>
        <p:txBody>
          <a:bodyPr anchor="ctr">
            <a:normAutofit/>
          </a:bodyPr>
          <a:lstStyle/>
          <a:p>
            <a:pPr marL="1939925" lvl="2" indent="0">
              <a:buNone/>
            </a:pPr>
            <a:r>
              <a:rPr lang="en-US" sz="3600" b="1" dirty="0">
                <a:solidFill>
                  <a:schemeClr val="tx1"/>
                </a:solidFill>
              </a:rPr>
              <a:t>Questions?</a:t>
            </a:r>
          </a:p>
        </p:txBody>
      </p:sp>
      <p:pic>
        <p:nvPicPr>
          <p:cNvPr id="7" name="Content Placeholder 4">
            <a:extLst>
              <a:ext uri="{FF2B5EF4-FFF2-40B4-BE49-F238E27FC236}">
                <a16:creationId xmlns:a16="http://schemas.microsoft.com/office/drawing/2014/main" id="{80300C74-5E0D-4B0C-B36F-CA87B6210E4A}"/>
              </a:ext>
              <a:ext uri="{C183D7F6-B498-43B3-948B-1728B52AA6E4}">
                <adec:decorative xmlns:adec="http://schemas.microsoft.com/office/drawing/2017/decorative" val="1"/>
              </a:ext>
            </a:extLst>
          </p:cNvPr>
          <p:cNvPicPr>
            <a:picLocks noChangeAspect="1"/>
          </p:cNvPicPr>
          <p:nvPr/>
        </p:nvPicPr>
        <p:blipFill>
          <a:blip r:embed="rId3"/>
          <a:srcRect t="6111" b="7222"/>
          <a:stretch>
            <a:fillRect/>
          </a:stretch>
        </p:blipFill>
        <p:spPr>
          <a:xfrm>
            <a:off x="5795387" y="1799952"/>
            <a:ext cx="3810000" cy="4402684"/>
          </a:xfrm>
          <a:prstGeom prst="rect">
            <a:avLst/>
          </a:prstGeom>
        </p:spPr>
      </p:pic>
    </p:spTree>
    <p:extLst>
      <p:ext uri="{BB962C8B-B14F-4D97-AF65-F5344CB8AC3E}">
        <p14:creationId xmlns:p14="http://schemas.microsoft.com/office/powerpoint/2010/main" val="39777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5B3A89-2C6E-4C2A-BDCB-EEAFF9A3187C}"/>
              </a:ext>
            </a:extLst>
          </p:cNvPr>
          <p:cNvSpPr>
            <a:spLocks noGrp="1"/>
          </p:cNvSpPr>
          <p:nvPr>
            <p:ph type="title"/>
          </p:nvPr>
        </p:nvSpPr>
        <p:spPr>
          <a:xfrm>
            <a:off x="838200" y="182880"/>
            <a:ext cx="10515600" cy="1250066"/>
          </a:xfrm>
        </p:spPr>
        <p:txBody>
          <a:bodyPr anchor="ctr">
            <a:normAutofit/>
          </a:bodyPr>
          <a:lstStyle/>
          <a:p>
            <a:r>
              <a:rPr lang="en-US" dirty="0"/>
              <a:t>Avoiding Submission Issues</a:t>
            </a:r>
          </a:p>
        </p:txBody>
      </p:sp>
      <p:sp>
        <p:nvSpPr>
          <p:cNvPr id="7" name="Slide Number Placeholder 6">
            <a:extLst>
              <a:ext uri="{FF2B5EF4-FFF2-40B4-BE49-F238E27FC236}">
                <a16:creationId xmlns:a16="http://schemas.microsoft.com/office/drawing/2014/main" id="{B32BCEE7-93FB-45C1-A241-2C3FE58BA19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0CA8EA-3E88-1E47-9B86-CBF89577D921}" type="slidenum">
              <a:rPr lang="en-US" smtClean="0"/>
              <a:pPr>
                <a:spcAft>
                  <a:spcPts val="600"/>
                </a:spcAft>
              </a:pPr>
              <a:t>3</a:t>
            </a:fld>
            <a:endParaRPr lang="en-US" dirty="0"/>
          </a:p>
        </p:txBody>
      </p:sp>
      <p:pic>
        <p:nvPicPr>
          <p:cNvPr id="13" name="Picture 10">
            <a:extLst>
              <a:ext uri="{FF2B5EF4-FFF2-40B4-BE49-F238E27FC236}">
                <a16:creationId xmlns:a16="http://schemas.microsoft.com/office/drawing/2014/main" id="{A1BCBD17-46B7-4EA5-8DEC-65DA61CBBDD6}"/>
              </a:ext>
              <a:ext uri="{C183D7F6-B498-43B3-948B-1728B52AA6E4}">
                <adec:decorative xmlns:adec="http://schemas.microsoft.com/office/drawing/2017/decorative" val="1"/>
              </a:ext>
            </a:extLst>
          </p:cNvPr>
          <p:cNvPicPr>
            <a:picLocks noChangeAspect="1"/>
          </p:cNvPicPr>
          <p:nvPr/>
        </p:nvPicPr>
        <p:blipFill>
          <a:blip r:embed="rId2"/>
          <a:srcRect t="15517" b="15517"/>
          <a:stretch/>
        </p:blipFill>
        <p:spPr>
          <a:xfrm>
            <a:off x="838200" y="1825625"/>
            <a:ext cx="10515600" cy="4351338"/>
          </a:xfrm>
          <a:prstGeom prst="rect">
            <a:avLst/>
          </a:prstGeom>
          <a:noFill/>
        </p:spPr>
      </p:pic>
    </p:spTree>
    <p:extLst>
      <p:ext uri="{BB962C8B-B14F-4D97-AF65-F5344CB8AC3E}">
        <p14:creationId xmlns:p14="http://schemas.microsoft.com/office/powerpoint/2010/main" val="237260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2EA22E-1D24-4DAB-9F66-11077F7096E3}"/>
              </a:ext>
            </a:extLst>
          </p:cNvPr>
          <p:cNvSpPr>
            <a:spLocks noGrp="1"/>
          </p:cNvSpPr>
          <p:nvPr>
            <p:ph type="title"/>
          </p:nvPr>
        </p:nvSpPr>
        <p:spPr>
          <a:xfrm>
            <a:off x="838200" y="182880"/>
            <a:ext cx="10515600" cy="1252728"/>
          </a:xfrm>
        </p:spPr>
        <p:txBody>
          <a:bodyPr/>
          <a:lstStyle/>
          <a:p>
            <a:r>
              <a:rPr lang="en-US" dirty="0"/>
              <a:t>SBE EFT Naming Convention</a:t>
            </a:r>
          </a:p>
        </p:txBody>
      </p:sp>
      <p:sp>
        <p:nvSpPr>
          <p:cNvPr id="6" name="Slide Number Placeholder 5">
            <a:extLst>
              <a:ext uri="{FF2B5EF4-FFF2-40B4-BE49-F238E27FC236}">
                <a16:creationId xmlns:a16="http://schemas.microsoft.com/office/drawing/2014/main" id="{F50BCA61-09DC-4164-9D86-FC67F3571710}"/>
              </a:ext>
            </a:extLst>
          </p:cNvPr>
          <p:cNvSpPr>
            <a:spLocks noGrp="1"/>
          </p:cNvSpPr>
          <p:nvPr>
            <p:ph type="sldNum" sz="quarter" idx="12"/>
          </p:nvPr>
        </p:nvSpPr>
        <p:spPr/>
        <p:txBody>
          <a:bodyPr/>
          <a:lstStyle/>
          <a:p>
            <a:fld id="{200CA8EA-3E88-1E47-9B86-CBF89577D921}" type="slidenum">
              <a:rPr lang="en-US" smtClean="0"/>
              <a:t>4</a:t>
            </a:fld>
            <a:endParaRPr lang="en-US" dirty="0"/>
          </a:p>
        </p:txBody>
      </p:sp>
      <p:sp>
        <p:nvSpPr>
          <p:cNvPr id="2" name="Text Placeholder 1">
            <a:extLst>
              <a:ext uri="{FF2B5EF4-FFF2-40B4-BE49-F238E27FC236}">
                <a16:creationId xmlns:a16="http://schemas.microsoft.com/office/drawing/2014/main" id="{2F2B5CFC-38A0-42D8-A13B-7AE736FE4059}"/>
              </a:ext>
            </a:extLst>
          </p:cNvPr>
          <p:cNvSpPr>
            <a:spLocks noGrp="1"/>
          </p:cNvSpPr>
          <p:nvPr>
            <p:ph type="body" idx="1"/>
          </p:nvPr>
        </p:nvSpPr>
        <p:spPr>
          <a:xfrm>
            <a:off x="457200" y="1828800"/>
            <a:ext cx="5486400" cy="823912"/>
          </a:xfrm>
        </p:spPr>
        <p:txBody>
          <a:bodyPr anchor="t" anchorCtr="0">
            <a:noAutofit/>
          </a:bodyPr>
          <a:lstStyle/>
          <a:p>
            <a:pPr marL="228600" indent="-228600">
              <a:buFont typeface="Arial" panose="020B0604020202020204" pitchFamily="34" charset="0"/>
              <a:buChar char="•"/>
            </a:pPr>
            <a:r>
              <a:rPr lang="en-US" sz="2000" b="0" dirty="0"/>
              <a:t>The table provides the filename structure and defines each element in the structure.</a:t>
            </a:r>
          </a:p>
        </p:txBody>
      </p:sp>
      <p:graphicFrame>
        <p:nvGraphicFramePr>
          <p:cNvPr id="10" name="Content Placeholder 9" descr="The table shows each component of the SBE File Naming Convention and its definition.&#10;">
            <a:extLst>
              <a:ext uri="{FF2B5EF4-FFF2-40B4-BE49-F238E27FC236}">
                <a16:creationId xmlns:a16="http://schemas.microsoft.com/office/drawing/2014/main" id="{E06FDDFD-481A-41DE-902E-FBE0DEDDC12E}"/>
              </a:ext>
            </a:extLst>
          </p:cNvPr>
          <p:cNvGraphicFramePr>
            <a:graphicFrameLocks noGrp="1"/>
          </p:cNvGraphicFramePr>
          <p:nvPr>
            <p:ph sz="half" idx="2"/>
            <p:extLst>
              <p:ext uri="{D42A27DB-BD31-4B8C-83A1-F6EECF244321}">
                <p14:modId xmlns:p14="http://schemas.microsoft.com/office/powerpoint/2010/main" val="2653188795"/>
              </p:ext>
            </p:extLst>
          </p:nvPr>
        </p:nvGraphicFramePr>
        <p:xfrm>
          <a:off x="457198" y="2652712"/>
          <a:ext cx="5486400" cy="3581400"/>
        </p:xfrm>
        <a:graphic>
          <a:graphicData uri="http://schemas.openxmlformats.org/drawingml/2006/table">
            <a:tbl>
              <a:tblPr firstRow="1" bandRow="1">
                <a:tableStyleId>{10A1B5D5-9B99-4C35-A422-299274C87663}</a:tableStyleId>
              </a:tblPr>
              <a:tblGrid>
                <a:gridCol w="1487105">
                  <a:extLst>
                    <a:ext uri="{9D8B030D-6E8A-4147-A177-3AD203B41FA5}">
                      <a16:colId xmlns:a16="http://schemas.microsoft.com/office/drawing/2014/main" val="3167572025"/>
                    </a:ext>
                  </a:extLst>
                </a:gridCol>
                <a:gridCol w="3999295">
                  <a:extLst>
                    <a:ext uri="{9D8B030D-6E8A-4147-A177-3AD203B41FA5}">
                      <a16:colId xmlns:a16="http://schemas.microsoft.com/office/drawing/2014/main" val="2552119758"/>
                    </a:ext>
                  </a:extLst>
                </a:gridCol>
              </a:tblGrid>
              <a:tr h="352856">
                <a:tc>
                  <a:txBody>
                    <a:bodyPr/>
                    <a:lstStyle/>
                    <a:p>
                      <a:pPr algn="ctr" rtl="0" fontAlgn="base"/>
                      <a:r>
                        <a:rPr lang="en-US" sz="1200" b="1" dirty="0">
                          <a:solidFill>
                            <a:srgbClr val="FFFFFF"/>
                          </a:solidFill>
                          <a:effectLst/>
                        </a:rPr>
                        <a:t>File Naming Element </a:t>
                      </a:r>
                      <a:endParaRPr lang="en-US" b="1" i="0" dirty="0">
                        <a:solidFill>
                          <a:srgbClr val="FFFFFF"/>
                        </a:solidFill>
                        <a:effectLst/>
                        <a:latin typeface="Arial" panose="020B0604020202020204" pitchFamily="34" charset="0"/>
                        <a:cs typeface="Arial" panose="020B0604020202020204" pitchFamily="34" charset="0"/>
                      </a:endParaRPr>
                    </a:p>
                  </a:txBody>
                  <a:tcPr anchor="ctr"/>
                </a:tc>
                <a:tc>
                  <a:txBody>
                    <a:bodyPr/>
                    <a:lstStyle/>
                    <a:p>
                      <a:pPr algn="ctr" rtl="0" fontAlgn="base"/>
                      <a:r>
                        <a:rPr lang="en-US" sz="1200" b="1" dirty="0">
                          <a:solidFill>
                            <a:srgbClr val="FFFFFF"/>
                          </a:solidFill>
                          <a:effectLst/>
                        </a:rPr>
                        <a:t>Definition </a:t>
                      </a:r>
                      <a:endParaRPr lang="en-US" b="1" i="0" dirty="0">
                        <a:solidFill>
                          <a:srgbClr val="FFFFFF"/>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59716524"/>
                  </a:ext>
                </a:extLst>
              </a:tr>
              <a:tr h="274320">
                <a:tc>
                  <a:txBody>
                    <a:bodyPr/>
                    <a:lstStyle/>
                    <a:p>
                      <a:pPr algn="l" rtl="0" fontAlgn="base"/>
                      <a:r>
                        <a:rPr lang="en-US" sz="1100" b="1" dirty="0">
                          <a:solidFill>
                            <a:srgbClr val="000000"/>
                          </a:solidFill>
                          <a:effectLst/>
                        </a:rPr>
                        <a:t>Filename Structure</a:t>
                      </a:r>
                      <a:r>
                        <a:rPr lang="en-US" sz="1100" b="0" dirty="0">
                          <a:solidFill>
                            <a:srgbClr val="000000"/>
                          </a:solidFill>
                          <a:effectLst/>
                        </a:rPr>
                        <a:t>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1" dirty="0">
                          <a:solidFill>
                            <a:srgbClr val="000000"/>
                          </a:solidFill>
                          <a:effectLst/>
                        </a:rPr>
                        <a:t>TPID.COG.ERRSBM.Dyymmdd.Thhmmssmmm.P.IN</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8749633"/>
                  </a:ext>
                </a:extLst>
              </a:tr>
              <a:tr h="274320">
                <a:tc>
                  <a:txBody>
                    <a:bodyPr/>
                    <a:lstStyle/>
                    <a:p>
                      <a:pPr algn="l" rtl="0" fontAlgn="base"/>
                      <a:r>
                        <a:rPr lang="en-US" sz="1100" b="0" dirty="0">
                          <a:solidFill>
                            <a:srgbClr val="000000"/>
                          </a:solidFill>
                          <a:effectLst/>
                        </a:rPr>
                        <a:t>TPID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Issuer’s Trading Partner ID, also known as the Source ID </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68727778"/>
                  </a:ext>
                </a:extLst>
              </a:tr>
              <a:tr h="274320">
                <a:tc>
                  <a:txBody>
                    <a:bodyPr/>
                    <a:lstStyle/>
                    <a:p>
                      <a:pPr algn="l" rtl="0" fontAlgn="base"/>
                      <a:r>
                        <a:rPr lang="en-US" sz="1100" b="0" dirty="0">
                          <a:solidFill>
                            <a:srgbClr val="000000"/>
                          </a:solidFill>
                          <a:effectLst/>
                        </a:rPr>
                        <a:t>COG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Application ID (a static field), “COG” remains during file transmission </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4589003"/>
                  </a:ext>
                </a:extLst>
              </a:tr>
              <a:tr h="274320">
                <a:tc>
                  <a:txBody>
                    <a:bodyPr/>
                    <a:lstStyle/>
                    <a:p>
                      <a:pPr algn="l" rtl="0" fontAlgn="base"/>
                      <a:r>
                        <a:rPr lang="en-US" sz="1100" b="0" dirty="0">
                          <a:solidFill>
                            <a:srgbClr val="000000"/>
                          </a:solidFill>
                          <a:effectLst/>
                        </a:rPr>
                        <a:t>ERRSBM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ER&amp;R Contractor function code for SBE disputes (a static field), “ERRSBM” remains during file transmission </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327557"/>
                  </a:ext>
                </a:extLst>
              </a:tr>
              <a:tr h="274320">
                <a:tc>
                  <a:txBody>
                    <a:bodyPr/>
                    <a:lstStyle/>
                    <a:p>
                      <a:pPr algn="l" rtl="0" fontAlgn="base"/>
                      <a:r>
                        <a:rPr lang="en-US" sz="1100" b="0" dirty="0">
                          <a:solidFill>
                            <a:srgbClr val="000000"/>
                          </a:solidFill>
                          <a:effectLst/>
                        </a:rPr>
                        <a:t>Dyymmdd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Date stamp, where “D” is static text, yy is year, mm is month, and dd is day </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6037281"/>
                  </a:ext>
                </a:extLst>
              </a:tr>
              <a:tr h="274320">
                <a:tc>
                  <a:txBody>
                    <a:bodyPr/>
                    <a:lstStyle/>
                    <a:p>
                      <a:pPr algn="l" rtl="0" fontAlgn="base"/>
                      <a:r>
                        <a:rPr lang="en-US" sz="1100" b="0" dirty="0">
                          <a:solidFill>
                            <a:srgbClr val="000000"/>
                          </a:solidFill>
                          <a:effectLst/>
                        </a:rPr>
                        <a:t>Thhmmssmmm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Timestamp, where “T” is static text, hh is hours, mm is minutes, ss is seconds, and mmm is milliseconds</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80074144"/>
                  </a:ext>
                </a:extLst>
              </a:tr>
              <a:tr h="493999">
                <a:tc>
                  <a:txBody>
                    <a:bodyPr/>
                    <a:lstStyle/>
                    <a:p>
                      <a:pPr algn="l" rtl="0" fontAlgn="base"/>
                      <a:r>
                        <a:rPr lang="en-US" sz="1100" b="0" dirty="0">
                          <a:solidFill>
                            <a:srgbClr val="000000"/>
                          </a:solidFill>
                          <a:effectLst/>
                        </a:rPr>
                        <a:t>P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Production environment </a:t>
                      </a:r>
                      <a:endParaRPr lang="en-US" sz="1100" b="0" dirty="0">
                        <a:effectLst/>
                      </a:endParaRPr>
                    </a:p>
                    <a:p>
                      <a:pPr algn="l" rtl="0" fontAlgn="base"/>
                      <a:r>
                        <a:rPr lang="en-US" sz="1100" b="1" dirty="0">
                          <a:solidFill>
                            <a:srgbClr val="000000"/>
                          </a:solidFill>
                          <a:effectLst/>
                        </a:rPr>
                        <a:t>NOTE</a:t>
                      </a:r>
                      <a:r>
                        <a:rPr lang="en-US" sz="1100" b="0" dirty="0">
                          <a:solidFill>
                            <a:srgbClr val="000000"/>
                          </a:solidFill>
                          <a:effectLst/>
                        </a:rPr>
                        <a:t>: SBE disputes should never use a different extension, including when the SBE is operating in PROD-R. </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2037152"/>
                  </a:ext>
                </a:extLst>
              </a:tr>
              <a:tr h="274320">
                <a:tc>
                  <a:txBody>
                    <a:bodyPr/>
                    <a:lstStyle/>
                    <a:p>
                      <a:pPr algn="l" rtl="0" fontAlgn="base"/>
                      <a:r>
                        <a:rPr lang="en-US" sz="1100" b="0" dirty="0">
                          <a:solidFill>
                            <a:srgbClr val="000000"/>
                          </a:solidFill>
                          <a:effectLst/>
                        </a:rPr>
                        <a:t>IN </a:t>
                      </a:r>
                      <a:endParaRPr lang="en-US" sz="1100" b="0" i="0" dirty="0">
                        <a:effectLst/>
                        <a:latin typeface="Arial" panose="020B0604020202020204" pitchFamily="34" charset="0"/>
                        <a:cs typeface="Arial" panose="020B0604020202020204" pitchFamily="34" charset="0"/>
                      </a:endParaRPr>
                    </a:p>
                  </a:txBody>
                  <a:tcPr/>
                </a:tc>
                <a:tc>
                  <a:txBody>
                    <a:bodyPr/>
                    <a:lstStyle/>
                    <a:p>
                      <a:pPr algn="l" rtl="0" fontAlgn="base"/>
                      <a:r>
                        <a:rPr lang="en-US" sz="1100" b="0" dirty="0">
                          <a:solidFill>
                            <a:srgbClr val="000000"/>
                          </a:solidFill>
                          <a:effectLst/>
                        </a:rPr>
                        <a:t>Direction of data flow (inbound to CMS), defaulted to “IN” </a:t>
                      </a:r>
                      <a:endParaRPr lang="en-US" sz="1100" b="0" i="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2051777"/>
                  </a:ext>
                </a:extLst>
              </a:tr>
            </a:tbl>
          </a:graphicData>
        </a:graphic>
      </p:graphicFrame>
      <p:sp>
        <p:nvSpPr>
          <p:cNvPr id="16" name="Content Placeholder 15">
            <a:extLst>
              <a:ext uri="{FF2B5EF4-FFF2-40B4-BE49-F238E27FC236}">
                <a16:creationId xmlns:a16="http://schemas.microsoft.com/office/drawing/2014/main" id="{87F88540-8CC2-428F-A380-0CAFEB16D967}"/>
              </a:ext>
            </a:extLst>
          </p:cNvPr>
          <p:cNvSpPr>
            <a:spLocks noGrp="1"/>
          </p:cNvSpPr>
          <p:nvPr>
            <p:ph sz="quarter" idx="4"/>
          </p:nvPr>
        </p:nvSpPr>
        <p:spPr>
          <a:xfrm>
            <a:off x="6248402" y="1828800"/>
            <a:ext cx="5486400" cy="4352544"/>
          </a:xfrm>
        </p:spPr>
        <p:txBody>
          <a:bodyPr>
            <a:noAutofit/>
          </a:bodyPr>
          <a:lstStyle/>
          <a:p>
            <a:r>
              <a:rPr lang="en-US" sz="2000" dirty="0"/>
              <a:t>Issuers use COG.ERRSBM as the function code to route SBE disputes to CMS.</a:t>
            </a:r>
          </a:p>
          <a:p>
            <a:r>
              <a:rPr lang="en-US" sz="2000" dirty="0"/>
              <a:t>Issuers should have “.IN” at the end of the filename.</a:t>
            </a:r>
            <a:br>
              <a:rPr lang="en-US" sz="2000" dirty="0"/>
            </a:br>
            <a:r>
              <a:rPr lang="en-US" sz="2000" b="1" dirty="0"/>
              <a:t>NOTE</a:t>
            </a:r>
            <a:r>
              <a:rPr lang="en-US" sz="2000" dirty="0"/>
              <a:t>: Issuers should remove any file extension.</a:t>
            </a:r>
          </a:p>
          <a:p>
            <a:r>
              <a:rPr lang="en-US" sz="2000" dirty="0">
                <a:latin typeface="Arial"/>
                <a:cs typeface="Arial"/>
              </a:rPr>
              <a:t>Issuers transitioning to SBEs for plan year 2022 will not begin submitting disputes until February 2022. </a:t>
            </a:r>
          </a:p>
          <a:p>
            <a:r>
              <a:rPr lang="en-US" sz="2000" dirty="0">
                <a:solidFill>
                  <a:schemeClr val="tx1"/>
                </a:solidFill>
                <a:latin typeface="Arial"/>
                <a:cs typeface="Arial"/>
              </a:rPr>
              <a:t>Issuers submitting prior year FFE Payment Disputes should use the FFE function code COG.ERRP.</a:t>
            </a:r>
          </a:p>
        </p:txBody>
      </p:sp>
    </p:spTree>
    <p:extLst>
      <p:ext uri="{BB962C8B-B14F-4D97-AF65-F5344CB8AC3E}">
        <p14:creationId xmlns:p14="http://schemas.microsoft.com/office/powerpoint/2010/main" val="2245386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2EA22E-1D24-4DAB-9F66-11077F7096E3}"/>
              </a:ext>
            </a:extLst>
          </p:cNvPr>
          <p:cNvSpPr>
            <a:spLocks noGrp="1"/>
          </p:cNvSpPr>
          <p:nvPr>
            <p:ph type="title"/>
          </p:nvPr>
        </p:nvSpPr>
        <p:spPr>
          <a:xfrm>
            <a:off x="838200" y="182880"/>
            <a:ext cx="10515600" cy="1250066"/>
          </a:xfrm>
        </p:spPr>
        <p:txBody>
          <a:bodyPr/>
          <a:lstStyle/>
          <a:p>
            <a:r>
              <a:rPr lang="en-US" dirty="0"/>
              <a:t>SBE EFT Naming Convention (Cont.)</a:t>
            </a:r>
          </a:p>
        </p:txBody>
      </p:sp>
      <p:sp>
        <p:nvSpPr>
          <p:cNvPr id="6" name="Slide Number Placeholder 5">
            <a:extLst>
              <a:ext uri="{FF2B5EF4-FFF2-40B4-BE49-F238E27FC236}">
                <a16:creationId xmlns:a16="http://schemas.microsoft.com/office/drawing/2014/main" id="{F50BCA61-09DC-4164-9D86-FC67F3571710}"/>
              </a:ext>
            </a:extLst>
          </p:cNvPr>
          <p:cNvSpPr>
            <a:spLocks noGrp="1"/>
          </p:cNvSpPr>
          <p:nvPr>
            <p:ph type="sldNum" sz="quarter" idx="12"/>
          </p:nvPr>
        </p:nvSpPr>
        <p:spPr/>
        <p:txBody>
          <a:bodyPr/>
          <a:lstStyle/>
          <a:p>
            <a:fld id="{200CA8EA-3E88-1E47-9B86-CBF89577D921}" type="slidenum">
              <a:rPr lang="en-US" smtClean="0"/>
              <a:pPr/>
              <a:t>5</a:t>
            </a:fld>
            <a:endParaRPr lang="en-US" dirty="0"/>
          </a:p>
        </p:txBody>
      </p:sp>
      <p:sp>
        <p:nvSpPr>
          <p:cNvPr id="12" name="Content Placeholder 11">
            <a:extLst>
              <a:ext uri="{FF2B5EF4-FFF2-40B4-BE49-F238E27FC236}">
                <a16:creationId xmlns:a16="http://schemas.microsoft.com/office/drawing/2014/main" id="{98D0AEF7-BF37-43CC-B275-04088EC0877A}"/>
              </a:ext>
            </a:extLst>
          </p:cNvPr>
          <p:cNvSpPr>
            <a:spLocks noGrp="1"/>
          </p:cNvSpPr>
          <p:nvPr>
            <p:ph idx="1"/>
          </p:nvPr>
        </p:nvSpPr>
        <p:spPr/>
        <p:txBody>
          <a:bodyPr>
            <a:noAutofit/>
          </a:bodyPr>
          <a:lstStyle/>
          <a:p>
            <a:r>
              <a:rPr lang="en-US" sz="2400" dirty="0"/>
              <a:t>As shown in the image of the file naming convention, values in green require issuer input for a successful electronic file transfer (EFT). Values in gray are static.</a:t>
            </a:r>
          </a:p>
        </p:txBody>
      </p:sp>
      <p:pic>
        <p:nvPicPr>
          <p:cNvPr id="3" name="Picture 2" descr="The image shows sections within the file name that are static (in gray) and that should be populated by the issuer (in green).">
            <a:extLst>
              <a:ext uri="{FF2B5EF4-FFF2-40B4-BE49-F238E27FC236}">
                <a16:creationId xmlns:a16="http://schemas.microsoft.com/office/drawing/2014/main" id="{03ADB5E9-AB40-440A-84E1-8B07464413F0}"/>
              </a:ext>
            </a:extLst>
          </p:cNvPr>
          <p:cNvPicPr>
            <a:picLocks noChangeAspect="1"/>
          </p:cNvPicPr>
          <p:nvPr/>
        </p:nvPicPr>
        <p:blipFill>
          <a:blip r:embed="rId2"/>
          <a:stretch>
            <a:fillRect/>
          </a:stretch>
        </p:blipFill>
        <p:spPr>
          <a:xfrm>
            <a:off x="1009650" y="3159965"/>
            <a:ext cx="10172700" cy="3016998"/>
          </a:xfrm>
          <a:prstGeom prst="rect">
            <a:avLst/>
          </a:prstGeom>
        </p:spPr>
      </p:pic>
    </p:spTree>
    <p:extLst>
      <p:ext uri="{BB962C8B-B14F-4D97-AF65-F5344CB8AC3E}">
        <p14:creationId xmlns:p14="http://schemas.microsoft.com/office/powerpoint/2010/main" val="292375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88F281BC-59DC-47A5-95C1-F384FBF2CE93}"/>
              </a:ext>
            </a:extLst>
          </p:cNvPr>
          <p:cNvSpPr>
            <a:spLocks noGrp="1"/>
          </p:cNvSpPr>
          <p:nvPr>
            <p:ph type="title"/>
          </p:nvPr>
        </p:nvSpPr>
        <p:spPr>
          <a:xfrm>
            <a:off x="838200" y="182880"/>
            <a:ext cx="10515600" cy="1252728"/>
          </a:xfrm>
        </p:spPr>
        <p:txBody>
          <a:bodyPr/>
          <a:lstStyle/>
          <a:p>
            <a:r>
              <a:rPr lang="en-US" dirty="0"/>
              <a:t>Windows File Extension</a:t>
            </a:r>
          </a:p>
        </p:txBody>
      </p:sp>
      <p:sp>
        <p:nvSpPr>
          <p:cNvPr id="9" name="Slide Number Placeholder 8">
            <a:extLst>
              <a:ext uri="{FF2B5EF4-FFF2-40B4-BE49-F238E27FC236}">
                <a16:creationId xmlns:a16="http://schemas.microsoft.com/office/drawing/2014/main" id="{2AF26E46-6780-409E-A807-7EDCCC1ECAE6}"/>
              </a:ext>
            </a:extLst>
          </p:cNvPr>
          <p:cNvSpPr>
            <a:spLocks noGrp="1"/>
          </p:cNvSpPr>
          <p:nvPr>
            <p:ph type="sldNum" sz="quarter" idx="12"/>
          </p:nvPr>
        </p:nvSpPr>
        <p:spPr>
          <a:xfrm>
            <a:off x="8610600" y="6356350"/>
            <a:ext cx="2743200" cy="365125"/>
          </a:xfrm>
        </p:spPr>
        <p:txBody>
          <a:bodyPr/>
          <a:lstStyle/>
          <a:p>
            <a:fld id="{200CA8EA-3E88-1E47-9B86-CBF89577D921}" type="slidenum">
              <a:rPr lang="en-US" smtClean="0"/>
              <a:pPr/>
              <a:t>6</a:t>
            </a:fld>
            <a:endParaRPr lang="en-US" dirty="0"/>
          </a:p>
        </p:txBody>
      </p:sp>
      <p:sp>
        <p:nvSpPr>
          <p:cNvPr id="5" name="Text Placeholder 4">
            <a:extLst>
              <a:ext uri="{FF2B5EF4-FFF2-40B4-BE49-F238E27FC236}">
                <a16:creationId xmlns:a16="http://schemas.microsoft.com/office/drawing/2014/main" id="{FB55BA8B-E0CC-41BF-8493-D0FC645B9C3E}"/>
              </a:ext>
            </a:extLst>
          </p:cNvPr>
          <p:cNvSpPr>
            <a:spLocks noGrp="1"/>
          </p:cNvSpPr>
          <p:nvPr>
            <p:ph type="body" idx="1"/>
          </p:nvPr>
        </p:nvSpPr>
        <p:spPr>
          <a:xfrm>
            <a:off x="200025" y="1869896"/>
            <a:ext cx="5109911" cy="4805223"/>
          </a:xfrm>
        </p:spPr>
        <p:txBody>
          <a:bodyPr anchor="t" anchorCtr="0">
            <a:noAutofit/>
          </a:bodyPr>
          <a:lstStyle/>
          <a:p>
            <a:pPr marL="228600" indent="-228600">
              <a:buFont typeface="Arial" panose="020B0604020202020204" pitchFamily="34" charset="0"/>
              <a:buChar char="•"/>
            </a:pPr>
            <a:r>
              <a:rPr lang="en-US" sz="2000" b="0" dirty="0"/>
              <a:t>Windows hides the file extension in the Name field by default. When a user saves a file using Excel, the file extension is a Microsoft Excel Comma separated file. </a:t>
            </a:r>
          </a:p>
          <a:p>
            <a:pPr marL="228600" indent="-228600">
              <a:buFont typeface="Arial" panose="020B0604020202020204" pitchFamily="34" charset="0"/>
              <a:buChar char="•"/>
            </a:pPr>
            <a:r>
              <a:rPr lang="en-US" sz="2000" b="0" dirty="0">
                <a:latin typeface="Arial" panose="020B0604020202020204" pitchFamily="34" charset="0"/>
                <a:cs typeface="Arial" panose="020B0604020202020204" pitchFamily="34" charset="0"/>
              </a:rPr>
              <a:t>To remove the file extension, the user should:</a:t>
            </a:r>
          </a:p>
          <a:p>
            <a:pPr marL="742950" lvl="1" indent="-285750">
              <a:spcBef>
                <a:spcPts val="600"/>
              </a:spcBef>
              <a:buFont typeface="Arial" pitchFamily="34" charset="0"/>
              <a:buChar char="–"/>
            </a:pPr>
            <a:r>
              <a:rPr lang="en-US" sz="1800" b="0" dirty="0"/>
              <a:t>Select view on the file folder menu. </a:t>
            </a:r>
          </a:p>
          <a:p>
            <a:pPr marL="742950" lvl="1" indent="-285750">
              <a:spcBef>
                <a:spcPts val="600"/>
              </a:spcBef>
              <a:buFont typeface="Arial" pitchFamily="34" charset="0"/>
              <a:buChar char="–"/>
            </a:pPr>
            <a:r>
              <a:rPr lang="en-US" sz="1800" b="0" dirty="0"/>
              <a:t>Toggle the </a:t>
            </a:r>
            <a:r>
              <a:rPr lang="en-US" sz="1800" i="1" dirty="0"/>
              <a:t>File name extensions </a:t>
            </a:r>
            <a:r>
              <a:rPr lang="en-US" sz="1800" b="0" i="1" dirty="0"/>
              <a:t>by</a:t>
            </a:r>
            <a:r>
              <a:rPr lang="en-US" sz="1800" i="1" dirty="0"/>
              <a:t> </a:t>
            </a:r>
            <a:r>
              <a:rPr lang="en-US" sz="1800" b="0" i="1" dirty="0"/>
              <a:t>placing a</a:t>
            </a:r>
            <a:r>
              <a:rPr lang="en-US" sz="1800" b="0" dirty="0"/>
              <a:t> checkbox.</a:t>
            </a:r>
          </a:p>
          <a:p>
            <a:pPr marL="742950" lvl="1" indent="-285750">
              <a:spcBef>
                <a:spcPts val="600"/>
              </a:spcBef>
              <a:buFont typeface="Arial" pitchFamily="34" charset="0"/>
              <a:buChar char="–"/>
            </a:pPr>
            <a:r>
              <a:rPr lang="en-US" sz="1800" b="0" dirty="0"/>
              <a:t>Click into the Name column to rename the file and remove all characters after “IN” in the filename.</a:t>
            </a:r>
          </a:p>
          <a:p>
            <a:pPr marL="742950" lvl="1" indent="-285750">
              <a:spcBef>
                <a:spcPts val="600"/>
              </a:spcBef>
              <a:buFont typeface="Arial" pitchFamily="34" charset="0"/>
              <a:buChar char="–"/>
            </a:pPr>
            <a:r>
              <a:rPr lang="en-US" sz="1800" b="0" dirty="0"/>
              <a:t>Windows will display the file type as IN File.</a:t>
            </a:r>
          </a:p>
        </p:txBody>
      </p:sp>
      <p:pic>
        <p:nvPicPr>
          <p:cNvPr id="10" name="Picture 9" descr="Windows folder default view with no file extensions.">
            <a:extLst>
              <a:ext uri="{FF2B5EF4-FFF2-40B4-BE49-F238E27FC236}">
                <a16:creationId xmlns:a16="http://schemas.microsoft.com/office/drawing/2014/main" id="{A8F05C11-69AC-4813-9C35-A87EC1D846B2}"/>
              </a:ext>
            </a:extLst>
          </p:cNvPr>
          <p:cNvPicPr>
            <a:picLocks noChangeAspect="1"/>
          </p:cNvPicPr>
          <p:nvPr/>
        </p:nvPicPr>
        <p:blipFill>
          <a:blip r:embed="rId3"/>
          <a:stretch>
            <a:fillRect/>
          </a:stretch>
        </p:blipFill>
        <p:spPr>
          <a:xfrm>
            <a:off x="5404452" y="1912938"/>
            <a:ext cx="6488673" cy="1476589"/>
          </a:xfrm>
          <a:prstGeom prst="rect">
            <a:avLst/>
          </a:prstGeom>
          <a:ln>
            <a:solidFill>
              <a:schemeClr val="tx1"/>
            </a:solidFill>
          </a:ln>
        </p:spPr>
      </p:pic>
      <p:pic>
        <p:nvPicPr>
          <p:cNvPr id="8" name="Picture 7" descr="Windows folder example shows example of file extension removed.">
            <a:extLst>
              <a:ext uri="{FF2B5EF4-FFF2-40B4-BE49-F238E27FC236}">
                <a16:creationId xmlns:a16="http://schemas.microsoft.com/office/drawing/2014/main" id="{D3D91E7D-34C2-4256-A002-81BEB2045AD4}"/>
              </a:ext>
            </a:extLst>
          </p:cNvPr>
          <p:cNvPicPr>
            <a:picLocks noChangeAspect="1"/>
          </p:cNvPicPr>
          <p:nvPr/>
        </p:nvPicPr>
        <p:blipFill>
          <a:blip r:embed="rId4"/>
          <a:stretch>
            <a:fillRect/>
          </a:stretch>
        </p:blipFill>
        <p:spPr>
          <a:xfrm>
            <a:off x="5395172" y="5329939"/>
            <a:ext cx="6507234" cy="558313"/>
          </a:xfrm>
          <a:prstGeom prst="rect">
            <a:avLst/>
          </a:prstGeom>
          <a:ln>
            <a:solidFill>
              <a:schemeClr val="tx1"/>
            </a:solidFill>
          </a:ln>
        </p:spPr>
      </p:pic>
      <p:grpSp>
        <p:nvGrpSpPr>
          <p:cNvPr id="15" name="Group 14" descr="Windows folder toggle File name extensions, insert checkmark ">
            <a:extLst>
              <a:ext uri="{FF2B5EF4-FFF2-40B4-BE49-F238E27FC236}">
                <a16:creationId xmlns:a16="http://schemas.microsoft.com/office/drawing/2014/main" id="{B5BF3D80-EAF3-48AF-8CFA-643FEEC62D09}"/>
              </a:ext>
            </a:extLst>
          </p:cNvPr>
          <p:cNvGrpSpPr/>
          <p:nvPr/>
        </p:nvGrpSpPr>
        <p:grpSpPr>
          <a:xfrm>
            <a:off x="5413733" y="3613745"/>
            <a:ext cx="6488673" cy="1491975"/>
            <a:chOff x="5395172" y="3556000"/>
            <a:chExt cx="6488673" cy="1491975"/>
          </a:xfrm>
        </p:grpSpPr>
        <p:pic>
          <p:nvPicPr>
            <p:cNvPr id="6" name="Picture 5">
              <a:extLst>
                <a:ext uri="{FF2B5EF4-FFF2-40B4-BE49-F238E27FC236}">
                  <a16:creationId xmlns:a16="http://schemas.microsoft.com/office/drawing/2014/main" id="{8CC7957F-A100-4222-B0B4-4D31250066E8}"/>
                </a:ext>
              </a:extLst>
            </p:cNvPr>
            <p:cNvPicPr>
              <a:picLocks noChangeAspect="1"/>
            </p:cNvPicPr>
            <p:nvPr/>
          </p:nvPicPr>
          <p:blipFill rotWithShape="1">
            <a:blip r:embed="rId5"/>
            <a:srcRect l="687"/>
            <a:stretch/>
          </p:blipFill>
          <p:spPr>
            <a:xfrm>
              <a:off x="5395172" y="3559929"/>
              <a:ext cx="6488673" cy="1488046"/>
            </a:xfrm>
            <a:prstGeom prst="rect">
              <a:avLst/>
            </a:prstGeom>
            <a:ln>
              <a:solidFill>
                <a:schemeClr val="tx1"/>
              </a:solidFill>
            </a:ln>
          </p:spPr>
        </p:pic>
        <p:sp>
          <p:nvSpPr>
            <p:cNvPr id="12" name="Oval 11">
              <a:extLst>
                <a:ext uri="{FF2B5EF4-FFF2-40B4-BE49-F238E27FC236}">
                  <a16:creationId xmlns:a16="http://schemas.microsoft.com/office/drawing/2014/main" id="{4A865DE0-9952-495F-8738-A91F7FF8E629}"/>
                </a:ext>
              </a:extLst>
            </p:cNvPr>
            <p:cNvSpPr/>
            <p:nvPr/>
          </p:nvSpPr>
          <p:spPr>
            <a:xfrm>
              <a:off x="9852025" y="3857625"/>
              <a:ext cx="1079500" cy="222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5D81182-9CB7-42A5-8EEB-8BAD89F97329}"/>
                </a:ext>
              </a:extLst>
            </p:cNvPr>
            <p:cNvSpPr/>
            <p:nvPr/>
          </p:nvSpPr>
          <p:spPr>
            <a:xfrm>
              <a:off x="7487139" y="4849850"/>
              <a:ext cx="209550" cy="169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0EEA759-A035-47CC-A8E9-A9575A4E87F4}"/>
                </a:ext>
              </a:extLst>
            </p:cNvPr>
            <p:cNvSpPr/>
            <p:nvPr/>
          </p:nvSpPr>
          <p:spPr>
            <a:xfrm>
              <a:off x="6086475" y="3556000"/>
              <a:ext cx="495300" cy="17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63948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5B3A89-2C6E-4C2A-BDCB-EEAFF9A3187C}"/>
              </a:ext>
            </a:extLst>
          </p:cNvPr>
          <p:cNvSpPr>
            <a:spLocks noGrp="1"/>
          </p:cNvSpPr>
          <p:nvPr>
            <p:ph type="title"/>
          </p:nvPr>
        </p:nvSpPr>
        <p:spPr>
          <a:xfrm>
            <a:off x="838200" y="182880"/>
            <a:ext cx="10515600" cy="1250066"/>
          </a:xfrm>
        </p:spPr>
        <p:txBody>
          <a:bodyPr anchor="ctr">
            <a:normAutofit/>
          </a:bodyPr>
          <a:lstStyle/>
          <a:p>
            <a:r>
              <a:rPr lang="en-US" dirty="0"/>
              <a:t>Dispute Rejection Examples</a:t>
            </a:r>
          </a:p>
        </p:txBody>
      </p:sp>
      <p:sp>
        <p:nvSpPr>
          <p:cNvPr id="7" name="Slide Number Placeholder 6">
            <a:extLst>
              <a:ext uri="{FF2B5EF4-FFF2-40B4-BE49-F238E27FC236}">
                <a16:creationId xmlns:a16="http://schemas.microsoft.com/office/drawing/2014/main" id="{B32BCEE7-93FB-45C1-A241-2C3FE58BA19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00CA8EA-3E88-1E47-9B86-CBF89577D921}" type="slidenum">
              <a:rPr lang="en-US" smtClean="0"/>
              <a:pPr>
                <a:spcAft>
                  <a:spcPts val="600"/>
                </a:spcAft>
              </a:pPr>
              <a:t>7</a:t>
            </a:fld>
            <a:endParaRPr lang="en-US" dirty="0"/>
          </a:p>
        </p:txBody>
      </p:sp>
      <p:pic>
        <p:nvPicPr>
          <p:cNvPr id="13" name="Picture 10">
            <a:extLst>
              <a:ext uri="{FF2B5EF4-FFF2-40B4-BE49-F238E27FC236}">
                <a16:creationId xmlns:a16="http://schemas.microsoft.com/office/drawing/2014/main" id="{A1BCBD17-46B7-4EA5-8DEC-65DA61CBBDD6}"/>
              </a:ext>
              <a:ext uri="{C183D7F6-B498-43B3-948B-1728B52AA6E4}">
                <adec:decorative xmlns:adec="http://schemas.microsoft.com/office/drawing/2017/decorative" val="1"/>
              </a:ext>
            </a:extLst>
          </p:cNvPr>
          <p:cNvPicPr>
            <a:picLocks noChangeAspect="1"/>
          </p:cNvPicPr>
          <p:nvPr/>
        </p:nvPicPr>
        <p:blipFill>
          <a:blip r:embed="rId2"/>
          <a:srcRect t="22730" b="22730"/>
          <a:stretch/>
        </p:blipFill>
        <p:spPr>
          <a:xfrm>
            <a:off x="838200" y="1825625"/>
            <a:ext cx="10515600" cy="4351338"/>
          </a:xfrm>
          <a:prstGeom prst="rect">
            <a:avLst/>
          </a:prstGeom>
          <a:noFill/>
        </p:spPr>
      </p:pic>
    </p:spTree>
    <p:extLst>
      <p:ext uri="{BB962C8B-B14F-4D97-AF65-F5344CB8AC3E}">
        <p14:creationId xmlns:p14="http://schemas.microsoft.com/office/powerpoint/2010/main" val="2543907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2801-60E3-A24F-BA0C-F10F7F437C21}"/>
              </a:ext>
            </a:extLst>
          </p:cNvPr>
          <p:cNvSpPr>
            <a:spLocks noGrp="1"/>
          </p:cNvSpPr>
          <p:nvPr>
            <p:ph type="title"/>
          </p:nvPr>
        </p:nvSpPr>
        <p:spPr>
          <a:xfrm>
            <a:off x="838200" y="182880"/>
            <a:ext cx="10515600" cy="1249362"/>
          </a:xfrm>
        </p:spPr>
        <p:txBody>
          <a:bodyPr/>
          <a:lstStyle/>
          <a:p>
            <a:r>
              <a:rPr lang="en-US" dirty="0"/>
              <a:t>Dispute Rejection Example: SR2</a:t>
            </a:r>
          </a:p>
        </p:txBody>
      </p:sp>
      <p:sp>
        <p:nvSpPr>
          <p:cNvPr id="6" name="Slide Number Placeholder 5">
            <a:extLst>
              <a:ext uri="{FF2B5EF4-FFF2-40B4-BE49-F238E27FC236}">
                <a16:creationId xmlns:a16="http://schemas.microsoft.com/office/drawing/2014/main" id="{2331E9A9-4B65-444B-8379-3406B643A734}"/>
              </a:ext>
            </a:extLst>
          </p:cNvPr>
          <p:cNvSpPr>
            <a:spLocks noGrp="1"/>
          </p:cNvSpPr>
          <p:nvPr>
            <p:ph type="sldNum" sz="quarter" idx="12"/>
          </p:nvPr>
        </p:nvSpPr>
        <p:spPr>
          <a:xfrm>
            <a:off x="8610600" y="6356350"/>
            <a:ext cx="2743200" cy="365125"/>
          </a:xfrm>
        </p:spPr>
        <p:txBody>
          <a:bodyPr/>
          <a:lstStyle/>
          <a:p>
            <a:fld id="{200CA8EA-3E88-1E47-9B86-CBF89577D921}" type="slidenum">
              <a:rPr lang="en-US" smtClean="0"/>
              <a:pPr/>
              <a:t>8</a:t>
            </a:fld>
            <a:endParaRPr lang="en-US" dirty="0"/>
          </a:p>
        </p:txBody>
      </p:sp>
      <p:sp>
        <p:nvSpPr>
          <p:cNvPr id="12" name="Content Placeholder 11">
            <a:extLst>
              <a:ext uri="{FF2B5EF4-FFF2-40B4-BE49-F238E27FC236}">
                <a16:creationId xmlns:a16="http://schemas.microsoft.com/office/drawing/2014/main" id="{FA9174DC-754E-47DF-89A0-3FDE3C03725F}"/>
              </a:ext>
            </a:extLst>
          </p:cNvPr>
          <p:cNvSpPr>
            <a:spLocks noGrp="1"/>
          </p:cNvSpPr>
          <p:nvPr>
            <p:ph idx="1"/>
          </p:nvPr>
        </p:nvSpPr>
        <p:spPr/>
        <p:txBody>
          <a:bodyPr>
            <a:noAutofit/>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The issuer submitted a dispute where all values from the PPR/HIX820 and issuer fields match. The SBE Dispute team interprets this as nothing in dispute (no discrepancy), and the issuer receives an SR2 disposition.</a:t>
            </a:r>
          </a:p>
          <a:p>
            <a:pP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000" dirty="0"/>
          </a:p>
          <a:p>
            <a:r>
              <a:rPr lang="en-US" sz="2000" dirty="0">
                <a:latin typeface="Arial" panose="020B0604020202020204" pitchFamily="34" charset="0"/>
                <a:cs typeface="Arial" panose="020B0604020202020204" pitchFamily="34" charset="0"/>
              </a:rPr>
              <a:t>The issuer should leave the PPR/HIX820 fields blank (representing $0) to properly submit this dispute of a missing payment. </a:t>
            </a:r>
          </a:p>
          <a:p>
            <a:pP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p>
        </p:txBody>
      </p:sp>
      <p:pic>
        <p:nvPicPr>
          <p:cNvPr id="5" name="Picture 4" descr="Dispute submission example with SR2 disposition">
            <a:extLst>
              <a:ext uri="{FF2B5EF4-FFF2-40B4-BE49-F238E27FC236}">
                <a16:creationId xmlns:a16="http://schemas.microsoft.com/office/drawing/2014/main" id="{263848DB-A8D1-43DE-A007-803F02CC0E99}"/>
              </a:ext>
            </a:extLst>
          </p:cNvPr>
          <p:cNvPicPr>
            <a:picLocks noChangeAspect="1"/>
          </p:cNvPicPr>
          <p:nvPr/>
        </p:nvPicPr>
        <p:blipFill>
          <a:blip r:embed="rId3"/>
          <a:stretch>
            <a:fillRect/>
          </a:stretch>
        </p:blipFill>
        <p:spPr>
          <a:xfrm>
            <a:off x="930564" y="2817087"/>
            <a:ext cx="10515600" cy="964487"/>
          </a:xfrm>
          <a:prstGeom prst="rect">
            <a:avLst/>
          </a:prstGeom>
        </p:spPr>
      </p:pic>
      <p:pic>
        <p:nvPicPr>
          <p:cNvPr id="10" name="Picture 9" descr="Dispute submission example of a missing payment">
            <a:extLst>
              <a:ext uri="{FF2B5EF4-FFF2-40B4-BE49-F238E27FC236}">
                <a16:creationId xmlns:a16="http://schemas.microsoft.com/office/drawing/2014/main" id="{25AB3445-D426-4147-B621-26BEBE2043FD}"/>
              </a:ext>
            </a:extLst>
          </p:cNvPr>
          <p:cNvPicPr>
            <a:picLocks noChangeAspect="1"/>
          </p:cNvPicPr>
          <p:nvPr/>
        </p:nvPicPr>
        <p:blipFill>
          <a:blip r:embed="rId4"/>
          <a:stretch>
            <a:fillRect/>
          </a:stretch>
        </p:blipFill>
        <p:spPr>
          <a:xfrm>
            <a:off x="933450" y="4407561"/>
            <a:ext cx="10515600" cy="1212687"/>
          </a:xfrm>
          <a:prstGeom prst="rect">
            <a:avLst/>
          </a:prstGeom>
        </p:spPr>
      </p:pic>
    </p:spTree>
    <p:extLst>
      <p:ext uri="{BB962C8B-B14F-4D97-AF65-F5344CB8AC3E}">
        <p14:creationId xmlns:p14="http://schemas.microsoft.com/office/powerpoint/2010/main" val="2028304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2801-60E3-A24F-BA0C-F10F7F437C21}"/>
              </a:ext>
            </a:extLst>
          </p:cNvPr>
          <p:cNvSpPr>
            <a:spLocks noGrp="1"/>
          </p:cNvSpPr>
          <p:nvPr>
            <p:ph type="title"/>
          </p:nvPr>
        </p:nvSpPr>
        <p:spPr>
          <a:xfrm>
            <a:off x="838200" y="185738"/>
            <a:ext cx="10515600" cy="1249362"/>
          </a:xfrm>
        </p:spPr>
        <p:txBody>
          <a:bodyPr/>
          <a:lstStyle/>
          <a:p>
            <a:r>
              <a:rPr lang="en-US" dirty="0"/>
              <a:t>Dispute Rejection Example: SR8</a:t>
            </a:r>
          </a:p>
        </p:txBody>
      </p:sp>
      <p:sp>
        <p:nvSpPr>
          <p:cNvPr id="6" name="Slide Number Placeholder 5">
            <a:extLst>
              <a:ext uri="{FF2B5EF4-FFF2-40B4-BE49-F238E27FC236}">
                <a16:creationId xmlns:a16="http://schemas.microsoft.com/office/drawing/2014/main" id="{2331E9A9-4B65-444B-8379-3406B643A734}"/>
              </a:ext>
            </a:extLst>
          </p:cNvPr>
          <p:cNvSpPr>
            <a:spLocks noGrp="1"/>
          </p:cNvSpPr>
          <p:nvPr>
            <p:ph type="sldNum" sz="quarter" idx="12"/>
          </p:nvPr>
        </p:nvSpPr>
        <p:spPr>
          <a:xfrm>
            <a:off x="8610600" y="6356350"/>
            <a:ext cx="2743200" cy="365125"/>
          </a:xfrm>
        </p:spPr>
        <p:txBody>
          <a:bodyPr/>
          <a:lstStyle/>
          <a:p>
            <a:fld id="{200CA8EA-3E88-1E47-9B86-CBF89577D921}" type="slidenum">
              <a:rPr lang="en-US" smtClean="0"/>
              <a:pPr/>
              <a:t>9</a:t>
            </a:fld>
            <a:endParaRPr lang="en-US" dirty="0"/>
          </a:p>
        </p:txBody>
      </p:sp>
      <p:sp>
        <p:nvSpPr>
          <p:cNvPr id="8" name="Content Placeholder 7">
            <a:extLst>
              <a:ext uri="{FF2B5EF4-FFF2-40B4-BE49-F238E27FC236}">
                <a16:creationId xmlns:a16="http://schemas.microsoft.com/office/drawing/2014/main" id="{637A9E71-6075-4BE1-B2D7-DAA24EB54766}"/>
              </a:ext>
            </a:extLst>
          </p:cNvPr>
          <p:cNvSpPr>
            <a:spLocks noGrp="1"/>
          </p:cNvSpPr>
          <p:nvPr>
            <p:ph idx="1"/>
          </p:nvPr>
        </p:nvSpPr>
        <p:spPr>
          <a:xfrm>
            <a:off x="695325" y="1825625"/>
            <a:ext cx="10944223" cy="4351338"/>
          </a:xfrm>
        </p:spPr>
        <p:txBody>
          <a:bodyPr vert="horz" lIns="91440" tIns="45720" rIns="91440" bIns="45720" rtlCol="0" anchor="t">
            <a:noAutofit/>
          </a:bodyPr>
          <a:lstStyle/>
          <a:p>
            <a:pPr marR="0" lvl="0">
              <a:spcAft>
                <a:spcPts val="0"/>
              </a:spcAft>
            </a:pPr>
            <a:r>
              <a:rPr lang="en-US" sz="2000" dirty="0">
                <a:solidFill>
                  <a:schemeClr val="tx1"/>
                </a:solidFill>
                <a:latin typeface="Arial"/>
                <a:cs typeface="Arial"/>
              </a:rPr>
              <a:t>The issuer submitted more than one record with the same coverage period but different APTC values, which indicates both a missing and unexpected payment dispute on the same dispute form.</a:t>
            </a:r>
            <a:endParaRPr lang="en-US" sz="2000" dirty="0">
              <a:solidFill>
                <a:schemeClr val="tx1"/>
              </a:solidFill>
            </a:endParaRPr>
          </a:p>
          <a:p>
            <a:pPr marL="0" indent="0">
              <a:buNone/>
            </a:pPr>
            <a:endParaRPr lang="en-US" sz="2000" dirty="0">
              <a:latin typeface="Arial" panose="020B0604020202020204" pitchFamily="34" charset="0"/>
              <a:cs typeface="Arial" panose="020B0604020202020204" pitchFamily="34" charset="0"/>
            </a:endParaRPr>
          </a:p>
          <a:p>
            <a:endParaRPr lang="en-US" sz="2000" dirty="0">
              <a:latin typeface="Arial"/>
              <a:cs typeface="Arial"/>
            </a:endParaRPr>
          </a:p>
          <a:p>
            <a:pPr>
              <a:buFont typeface="Arial" panose="020B0604020202020204" pitchFamily="34" charset="0"/>
              <a:buChar char="•"/>
            </a:pPr>
            <a:r>
              <a:rPr lang="en-US" sz="2000" dirty="0">
                <a:latin typeface="Arial"/>
                <a:cs typeface="Arial"/>
              </a:rPr>
              <a:t>In the first row, the issuer filled in the Policy Total Premium Amount (PPR/HIX820) of $1,095.94 and the APTC Amount (PPR/HIX820) of $738; however, the corresponding issuer fields are blank, which is interpreted as $0. The issuer shows the dispute has been paid (unexpected), but no coverage existed during this time period based on the data provided.</a:t>
            </a:r>
            <a:endParaRPr lang="en-US" dirty="0"/>
          </a:p>
          <a:p>
            <a:r>
              <a:rPr lang="en-US" sz="2000" dirty="0">
                <a:latin typeface="Arial"/>
                <a:cs typeface="Arial"/>
              </a:rPr>
              <a:t>In the second row, the issuer filled in the Policy Total Premium Amount (PPR/HIX820) of $1,095.94 and the APTC Amount (PPR/HIX820) is blank, which is interpreted as $0. The issuer-reported APTC amount is $803; therefore, the issuer is reporting receipt of $0 for APTC, making it a missing payment dispute. </a:t>
            </a:r>
            <a:endParaRPr lang="en-US" sz="2000" dirty="0">
              <a:latin typeface="Arial" panose="020B0604020202020204" pitchFamily="34" charset="0"/>
              <a:cs typeface="Arial" panose="020B0604020202020204" pitchFamily="34" charset="0"/>
            </a:endParaRPr>
          </a:p>
        </p:txBody>
      </p:sp>
      <p:pic>
        <p:nvPicPr>
          <p:cNvPr id="9" name="Picture 8" descr="SR8 reject dispute example">
            <a:extLst>
              <a:ext uri="{FF2B5EF4-FFF2-40B4-BE49-F238E27FC236}">
                <a16:creationId xmlns:a16="http://schemas.microsoft.com/office/drawing/2014/main" id="{14AFEB7F-DE30-43B8-A339-BFE7D02561DE}"/>
              </a:ext>
            </a:extLst>
          </p:cNvPr>
          <p:cNvPicPr>
            <a:picLocks noChangeAspect="1"/>
          </p:cNvPicPr>
          <p:nvPr/>
        </p:nvPicPr>
        <p:blipFill>
          <a:blip r:embed="rId3"/>
          <a:stretch>
            <a:fillRect/>
          </a:stretch>
        </p:blipFill>
        <p:spPr>
          <a:xfrm>
            <a:off x="844692" y="2883477"/>
            <a:ext cx="10801350" cy="818613"/>
          </a:xfrm>
          <a:prstGeom prst="rect">
            <a:avLst/>
          </a:prstGeom>
        </p:spPr>
      </p:pic>
    </p:spTree>
    <p:extLst>
      <p:ext uri="{BB962C8B-B14F-4D97-AF65-F5344CB8AC3E}">
        <p14:creationId xmlns:p14="http://schemas.microsoft.com/office/powerpoint/2010/main" val="750383065"/>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009192"/>
      </a:accent1>
      <a:accent2>
        <a:srgbClr val="84CFEE"/>
      </a:accent2>
      <a:accent3>
        <a:srgbClr val="A5A5A5"/>
      </a:accent3>
      <a:accent4>
        <a:srgbClr val="FFFF00"/>
      </a:accent4>
      <a:accent5>
        <a:srgbClr val="5B9BD5"/>
      </a:accent5>
      <a:accent6>
        <a:srgbClr val="0053A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S basic powerpoint-test" id="{5F5AD417-1CFB-2C48-9E54-F89D1D39AF24}" vid="{D56A1F97-F3C3-7443-8F2B-179F3CEAFD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86a8e296-5f29-4af2-954b-0de0d1e1f8bc"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B59E5CA6EBF98B48B188D7B20BD84A21" ma:contentTypeVersion="12" ma:contentTypeDescription="Create a new document." ma:contentTypeScope="" ma:versionID="d49dd93596b4853ac0b4d8c764061394">
  <xsd:schema xmlns:xsd="http://www.w3.org/2001/XMLSchema" xmlns:xs="http://www.w3.org/2001/XMLSchema" xmlns:p="http://schemas.microsoft.com/office/2006/metadata/properties" xmlns:ns2="e8abf171-49f4-4ebe-8eb5-083c7784821c" targetNamespace="http://schemas.microsoft.com/office/2006/metadata/properties" ma:root="true" ma:fieldsID="7257c177700c1ffa617be2bd14d5a5bc" ns2:_="">
    <xsd:import namespace="e8abf171-49f4-4ebe-8eb5-083c7784821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bf171-49f4-4ebe-8eb5-083c778482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8585D8-1A2F-4D6A-904F-3F0EA8E7371A}">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e8abf171-49f4-4ebe-8eb5-083c7784821c"/>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053BC3D-8B57-4198-B00D-2D653ACAC46B}">
  <ds:schemaRefs>
    <ds:schemaRef ds:uri="http://schemas.microsoft.com/sharepoint/events"/>
  </ds:schemaRefs>
</ds:datastoreItem>
</file>

<file path=customXml/itemProps3.xml><?xml version="1.0" encoding="utf-8"?>
<ds:datastoreItem xmlns:ds="http://schemas.openxmlformats.org/officeDocument/2006/customXml" ds:itemID="{FB95E386-D53E-4FAB-B52C-028B3F1BC18D}">
  <ds:schemaRefs>
    <ds:schemaRef ds:uri="Microsoft.SharePoint.Taxonomy.ContentTypeSync"/>
  </ds:schemaRefs>
</ds:datastoreItem>
</file>

<file path=customXml/itemProps4.xml><?xml version="1.0" encoding="utf-8"?>
<ds:datastoreItem xmlns:ds="http://schemas.openxmlformats.org/officeDocument/2006/customXml" ds:itemID="{D542701E-2350-407B-B1BB-D85231D16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abf171-49f4-4ebe-8eb5-083c778482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F553A44-90F8-40B2-99BC-1ADD6C413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TotalTime>
  <Words>1606</Words>
  <Application>Microsoft Office PowerPoint</Application>
  <PresentationFormat>Widescreen</PresentationFormat>
  <Paragraphs>142</Paragraphs>
  <Slides>22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State-Based Exchange (SBE) Payment Disputes Transition</vt:lpstr>
      <vt:lpstr>Agenda</vt:lpstr>
      <vt:lpstr>Avoiding Submission Issues</vt:lpstr>
      <vt:lpstr>SBE EFT Naming Convention</vt:lpstr>
      <vt:lpstr>SBE EFT Naming Convention (Cont.)</vt:lpstr>
      <vt:lpstr>Windows File Extension</vt:lpstr>
      <vt:lpstr>Dispute Rejection Examples</vt:lpstr>
      <vt:lpstr>Dispute Rejection Example: SR2</vt:lpstr>
      <vt:lpstr>Dispute Rejection Example: SR8</vt:lpstr>
      <vt:lpstr>Frequently Asked Questions</vt:lpstr>
      <vt:lpstr>Q1: When can a dispute be submitted?</vt:lpstr>
      <vt:lpstr>Q2: How do issuers benefit from the EPS Extract?</vt:lpstr>
      <vt:lpstr>Q3: How will an issuer know if a dispute file was successfully received? </vt:lpstr>
      <vt:lpstr>Q4: Can an issuer retract a dispute file? </vt:lpstr>
      <vt:lpstr>Q5: Is there an SBE Payment Dispute Form? </vt:lpstr>
      <vt:lpstr>Q6: How do issuers interpret the Dispute Response File?</vt:lpstr>
      <vt:lpstr>Q7: How can issuers receive additional training if needed?</vt:lpstr>
      <vt:lpstr>SBE Documentation Updates</vt:lpstr>
      <vt:lpstr>SBE Documentation Updates (Cont.)</vt:lpstr>
      <vt:lpstr>SBE Payment Dispute Resources</vt:lpstr>
      <vt:lpstr>SBE Payment Dispute Resources (Cont.)</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State-Based Exchange Payment Disputes Transition</dc:title>
  <dc:subject>State-Based Exchange Payment Disputes Transition - 3rd call</dc:subject>
  <dc:creator>CMS</dc:creator>
  <cp:keywords>State Based Exchange, SBE, Payment, PBP, Payment Disputes</cp:keywords>
  <dc:description/>
  <cp:lastModifiedBy>Nicholas Kendall</cp:lastModifiedBy>
  <cp:revision>4</cp:revision>
  <cp:lastPrinted>2020-02-06T15:24:12Z</cp:lastPrinted>
  <dcterms:created xsi:type="dcterms:W3CDTF">2020-01-29T15:05:23Z</dcterms:created>
  <dcterms:modified xsi:type="dcterms:W3CDTF">2021-10-05T15:50:00Z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0x010100B59E5CA6EBF98B48B188D7B20BD84A21</vt:lpwstr>
  </property>
  <property fmtid="{D5CDD505-2E9C-101B-9397-08002B2CF9AE}" pid="3" name="TaxKeyword">
    <vt:lpwstr/>
  </property>
  <property fmtid="{D5CDD505-2E9C-101B-9397-08002B2CF9AE}" pid="4" name="Copyright Status">
    <vt:lpwstr>Yes</vt:lpwstr>
  </property>
  <property fmtid="{D5CDD505-2E9C-101B-9397-08002B2CF9AE}" pid="5" name="Language">
    <vt:lpwstr>English</vt:lpwstr>
  </property>
  <property fmtid="{D5CDD505-2E9C-101B-9397-08002B2CF9AE}" pid="6" name="_dlc_DocIdItemGuid">
    <vt:lpwstr>c8f08648-6244-4ed6-9da0-b4c3ea952b7f</vt:lpwstr>
  </property>
  <property fmtid="{D5CDD505-2E9C-101B-9397-08002B2CF9AE}" pid="7" name="_dlc_DocId">
    <vt:lpwstr>QSXZK4DW25JC-840665102-1444</vt:lpwstr>
  </property>
  <property fmtid="{D5CDD505-2E9C-101B-9397-08002B2CF9AE}" pid="8" name="_dlc_DocIdUrl">
    <vt:lpwstr>https://share.cms.gov/center/cciio/PPFMG/DEPD/_layouts/15/DocIdRedir.aspx?ID=QSXZK4DW25JC-840665102-1444, QSXZK4DW25JC-840665102-1444</vt:lpwstr>
  </property>
</Properties>
</file>