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3" r:id="rId7"/>
    <p:sldId id="270" r:id="rId8"/>
    <p:sldId id="271" r:id="rId9"/>
    <p:sldId id="272" r:id="rId10"/>
    <p:sldId id="273" r:id="rId11"/>
    <p:sldId id="269" r:id="rId12"/>
    <p:sldId id="26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man Bryant" initials="HB" lastIdx="3" clrIdx="0">
    <p:extLst>
      <p:ext uri="{19B8F6BF-5375-455C-9EA6-DF929625EA0E}">
        <p15:presenceInfo xmlns:p15="http://schemas.microsoft.com/office/powerpoint/2012/main" userId="S-1-5-21-3579719116-75064075-401061648-185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3" y="72"/>
      </p:cViewPr>
      <p:guideLst>
        <p:guide orient="horz" pos="72"/>
        <p:guide pos="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4" Type="http://schemas.openxmlformats.org/officeDocument/2006/relationships/commentAuthors" Target="commentAuthor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9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7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7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8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4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5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2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4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2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A5F2-183B-4B98-9492-5FE40C66498E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45279-6A8B-4110-9A41-6FAE664E1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JRSupport@cms.hhs.gov" TargetMode="External"/><Relationship Id="rId2" Type="http://schemas.openxmlformats.org/officeDocument/2006/relationships/hyperlink" Target="https://portal.cms.gov/wps/portal/unauthportal/hom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98714"/>
            <a:ext cx="1212651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CJR Data Portal</a:t>
            </a:r>
          </a:p>
          <a:p>
            <a:pPr algn="ctr"/>
            <a:r>
              <a:rPr lang="en-US" sz="3200" b="1" dirty="0">
                <a:hlinkClick r:id="rId2"/>
              </a:rPr>
              <a:t>https://portal.cms.gov/wps/portal/unauthportal/home/</a:t>
            </a:r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CJR UPLOAD FILES FUNCTIONALITY</a:t>
            </a:r>
          </a:p>
          <a:p>
            <a:pPr algn="ctr"/>
            <a:r>
              <a:rPr lang="en-US" sz="3200" b="1" dirty="0"/>
              <a:t>SCREEN SHOTS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400" b="1" dirty="0"/>
              <a:t>For issues accessing the CJR Data Portal please</a:t>
            </a:r>
          </a:p>
          <a:p>
            <a:pPr algn="ctr"/>
            <a:r>
              <a:rPr lang="en-US" sz="2400" dirty="0"/>
              <a:t>Contact the CJR Support Team at</a:t>
            </a:r>
          </a:p>
          <a:p>
            <a:pPr algn="ctr"/>
            <a:r>
              <a:rPr lang="en-US" sz="2400" dirty="0">
                <a:hlinkClick r:id="rId3"/>
              </a:rPr>
              <a:t>CJRSupport@cms.hhs.gov</a:t>
            </a:r>
            <a:r>
              <a:rPr lang="en-US" sz="2400" dirty="0"/>
              <a:t> or 1-844-711-CMMI (2664), Option 1.</a:t>
            </a:r>
            <a:endParaRPr lang="en-US" sz="24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7927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114300"/>
            <a:ext cx="8877300" cy="659130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9376757" y="773084"/>
            <a:ext cx="22776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default page when the </a:t>
            </a:r>
            <a:r>
              <a:rPr lang="en-US" b="1" dirty="0"/>
              <a:t>Upload Files </a:t>
            </a:r>
            <a:r>
              <a:rPr lang="en-US" dirty="0"/>
              <a:t>tab is selected. 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Upload History </a:t>
            </a:r>
            <a:r>
              <a:rPr lang="en-US" dirty="0"/>
              <a:t>table will display the records that have previously been uploaded for your CCN.</a:t>
            </a:r>
          </a:p>
        </p:txBody>
      </p:sp>
    </p:spTree>
    <p:extLst>
      <p:ext uri="{BB962C8B-B14F-4D97-AF65-F5344CB8AC3E}">
        <p14:creationId xmlns:p14="http://schemas.microsoft.com/office/powerpoint/2010/main" val="64543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509750" y="167330"/>
            <a:ext cx="22776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</a:t>
            </a:r>
            <a:r>
              <a:rPr lang="en-US" b="1" dirty="0"/>
              <a:t>Select Your CCN</a:t>
            </a:r>
            <a:r>
              <a:rPr lang="en-US" dirty="0"/>
              <a:t> and </a:t>
            </a:r>
            <a:r>
              <a:rPr lang="en-US" b="1" dirty="0"/>
              <a:t>File Type </a:t>
            </a:r>
            <a:r>
              <a:rPr lang="en-US" dirty="0"/>
              <a:t>drop down menus to select your file information. </a:t>
            </a:r>
          </a:p>
          <a:p>
            <a:endParaRPr lang="en-US" dirty="0"/>
          </a:p>
          <a:p>
            <a:r>
              <a:rPr lang="en-US" dirty="0"/>
              <a:t>File Type must be </a:t>
            </a:r>
            <a:r>
              <a:rPr lang="en-US" b="1" u="sng" dirty="0"/>
              <a:t>Collaborator List Collection 2 </a:t>
            </a:r>
            <a:r>
              <a:rPr lang="en-US" b="1" dirty="0"/>
              <a:t>( The File Name </a:t>
            </a:r>
            <a:r>
              <a:rPr lang="en-US" b="1" u="sng" dirty="0"/>
              <a:t>cannot</a:t>
            </a:r>
            <a:r>
              <a:rPr lang="en-US" b="1" dirty="0"/>
              <a:t> include any spaces)</a:t>
            </a:r>
          </a:p>
          <a:p>
            <a:endParaRPr lang="en-US" dirty="0"/>
          </a:p>
          <a:p>
            <a:r>
              <a:rPr lang="en-US" dirty="0"/>
              <a:t>Then click the </a:t>
            </a:r>
            <a:r>
              <a:rPr lang="en-US" b="1" dirty="0"/>
              <a:t>Select File </a:t>
            </a:r>
            <a:r>
              <a:rPr lang="en-US" dirty="0"/>
              <a:t>button to begin the upload process of the excel document.</a:t>
            </a:r>
          </a:p>
          <a:p>
            <a:endParaRPr lang="en-US" dirty="0"/>
          </a:p>
          <a:p>
            <a:r>
              <a:rPr lang="en-US" dirty="0"/>
              <a:t>A modal window will display, which will allow you to select a supporting document from your local directory.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8" y="27714"/>
            <a:ext cx="9306924" cy="6742541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Right Arrow 16"/>
          <p:cNvSpPr/>
          <p:nvPr/>
        </p:nvSpPr>
        <p:spPr>
          <a:xfrm rot="10800000">
            <a:off x="4581234" y="2612571"/>
            <a:ext cx="4628080" cy="312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0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6391" y="807871"/>
            <a:ext cx="22776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have the option to enter a comment in the </a:t>
            </a:r>
            <a:r>
              <a:rPr lang="en-US" b="1" dirty="0"/>
              <a:t>File Upload Information </a:t>
            </a:r>
            <a:r>
              <a:rPr lang="en-US" dirty="0"/>
              <a:t>textbox. </a:t>
            </a:r>
          </a:p>
          <a:p>
            <a:endParaRPr lang="en-US" dirty="0"/>
          </a:p>
          <a:p>
            <a:r>
              <a:rPr lang="en-US" dirty="0"/>
              <a:t>If a comment is entered, it will be viewable in the </a:t>
            </a:r>
            <a:r>
              <a:rPr lang="en-US" b="1" dirty="0"/>
              <a:t>Upload History </a:t>
            </a:r>
            <a:r>
              <a:rPr lang="en-US" dirty="0"/>
              <a:t>table.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/>
              <a:t>Upload </a:t>
            </a:r>
            <a:r>
              <a:rPr lang="en-US" dirty="0"/>
              <a:t>to add the supporting document</a:t>
            </a:r>
            <a:r>
              <a:rPr lang="en-US" b="1" dirty="0"/>
              <a:t> </a:t>
            </a:r>
            <a:r>
              <a:rPr lang="en-US" dirty="0"/>
              <a:t>to the </a:t>
            </a:r>
            <a:r>
              <a:rPr lang="en-US" b="1" dirty="0"/>
              <a:t>Upload History </a:t>
            </a:r>
            <a:r>
              <a:rPr lang="en-US" dirty="0"/>
              <a:t>table.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/>
              <a:t>Remove</a:t>
            </a:r>
            <a:r>
              <a:rPr lang="en-US" dirty="0"/>
              <a:t> to clear the selected supporting document.</a:t>
            </a:r>
          </a:p>
          <a:p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6" y="64655"/>
            <a:ext cx="9288610" cy="6714836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8082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40752" y="748236"/>
            <a:ext cx="2410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the file is successfully uploaded, a confirmation message will display.</a:t>
            </a:r>
          </a:p>
          <a:p>
            <a:endParaRPr lang="en-US" dirty="0"/>
          </a:p>
          <a:p>
            <a:r>
              <a:rPr lang="en-US" dirty="0"/>
              <a:t>Select the Close icon (</a:t>
            </a:r>
            <a:r>
              <a:rPr lang="en-US" b="1" dirty="0"/>
              <a:t>X</a:t>
            </a:r>
            <a:r>
              <a:rPr lang="en-US" dirty="0"/>
              <a:t>) to close the confirmation message.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3" y="68522"/>
            <a:ext cx="9374910" cy="6701733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5884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47334" y="773084"/>
            <a:ext cx="2277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the </a:t>
            </a:r>
            <a:r>
              <a:rPr lang="en-US" b="1" dirty="0"/>
              <a:t>Upload Files </a:t>
            </a:r>
            <a:r>
              <a:rPr lang="en-US" dirty="0"/>
              <a:t>screen is refreshed, the uploaded supporting document will display in the </a:t>
            </a:r>
            <a:r>
              <a:rPr lang="en-US" b="1" dirty="0"/>
              <a:t>Upload History </a:t>
            </a:r>
            <a:r>
              <a:rPr lang="en-US" dirty="0"/>
              <a:t>table.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0" y="42546"/>
            <a:ext cx="9692640" cy="6784631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73110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61848" y="455296"/>
            <a:ext cx="22776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may filter the Upload History table by entering both the </a:t>
            </a:r>
            <a:r>
              <a:rPr lang="en-US" b="1" dirty="0"/>
              <a:t>Start Date </a:t>
            </a:r>
            <a:r>
              <a:rPr lang="en-US" dirty="0"/>
              <a:t>and </a:t>
            </a:r>
            <a:r>
              <a:rPr lang="en-US" b="1" dirty="0"/>
              <a:t>End Date </a:t>
            </a:r>
            <a:r>
              <a:rPr lang="en-US" dirty="0"/>
              <a:t>in the </a:t>
            </a:r>
            <a:r>
              <a:rPr lang="en-US" b="1" dirty="0"/>
              <a:t>Select Date Range </a:t>
            </a:r>
            <a:r>
              <a:rPr lang="en-US" dirty="0"/>
              <a:t>area</a:t>
            </a:r>
            <a:r>
              <a:rPr lang="en-US" b="1" dirty="0"/>
              <a:t>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After entering the dates, select </a:t>
            </a:r>
            <a:r>
              <a:rPr lang="en-US" b="1" dirty="0"/>
              <a:t>List Reports </a:t>
            </a:r>
            <a:r>
              <a:rPr lang="en-US" dirty="0"/>
              <a:t>to display the filtered table. </a:t>
            </a:r>
          </a:p>
          <a:p>
            <a:endParaRPr lang="en-US" dirty="0"/>
          </a:p>
          <a:p>
            <a:r>
              <a:rPr lang="en-US" dirty="0"/>
              <a:t>To filter by CCN, enter the CCN into the </a:t>
            </a:r>
            <a:r>
              <a:rPr lang="en-US" b="1" dirty="0"/>
              <a:t>CCN</a:t>
            </a:r>
            <a:r>
              <a:rPr lang="en-US" dirty="0"/>
              <a:t> text box.</a:t>
            </a:r>
          </a:p>
          <a:p>
            <a:endParaRPr lang="en-US" dirty="0"/>
          </a:p>
          <a:p>
            <a:r>
              <a:rPr lang="en-US" dirty="0"/>
              <a:t>To filter by File Name, enter the File Name in to the </a:t>
            </a:r>
            <a:r>
              <a:rPr lang="en-US" b="1" dirty="0"/>
              <a:t>File Name </a:t>
            </a:r>
            <a:r>
              <a:rPr lang="en-US" dirty="0"/>
              <a:t>text box.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14301"/>
            <a:ext cx="8877300" cy="659130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94551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71788" y="305945"/>
            <a:ext cx="248942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Upload History </a:t>
            </a:r>
            <a:r>
              <a:rPr lang="en-US" dirty="0"/>
              <a:t>table also can be filtered using a single date. To do this, enter a </a:t>
            </a:r>
            <a:r>
              <a:rPr lang="en-US" b="1" dirty="0"/>
              <a:t>Start Date </a:t>
            </a:r>
            <a:r>
              <a:rPr lang="en-US" dirty="0"/>
              <a:t>or </a:t>
            </a:r>
            <a:r>
              <a:rPr lang="en-US" b="1" dirty="0"/>
              <a:t>End Date.</a:t>
            </a:r>
          </a:p>
          <a:p>
            <a:endParaRPr lang="en-US" dirty="0"/>
          </a:p>
          <a:p>
            <a:r>
              <a:rPr lang="en-US" dirty="0"/>
              <a:t>If only a </a:t>
            </a:r>
            <a:r>
              <a:rPr lang="en-US" b="1" dirty="0"/>
              <a:t>Start Date </a:t>
            </a:r>
            <a:r>
              <a:rPr lang="en-US" dirty="0"/>
              <a:t>is entered, all supporting documents uploaded from that date to present will be displayed. </a:t>
            </a:r>
          </a:p>
          <a:p>
            <a:endParaRPr lang="en-US" dirty="0"/>
          </a:p>
          <a:p>
            <a:r>
              <a:rPr lang="en-US" dirty="0"/>
              <a:t>If only an </a:t>
            </a:r>
            <a:r>
              <a:rPr lang="en-US" b="1" dirty="0"/>
              <a:t>End Date </a:t>
            </a:r>
            <a:r>
              <a:rPr lang="en-US" dirty="0"/>
              <a:t>is entered, all supporting documents uploaded from the start of the model through the entered date will be displayed.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14301"/>
            <a:ext cx="8877300" cy="659130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6505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89F347E1248148A4952936610CAFFB" ma:contentTypeVersion="5" ma:contentTypeDescription="Create a new document." ma:contentTypeScope="" ma:versionID="32526d593311297e0a4056c4b222ace9">
  <xsd:schema xmlns:xsd="http://www.w3.org/2001/XMLSchema" xmlns:xs="http://www.w3.org/2001/XMLSchema" xmlns:p="http://schemas.microsoft.com/office/2006/metadata/properties" xmlns:ns2="68768c92-4513-454d-a136-50c925466c61" targetNamespace="http://schemas.microsoft.com/office/2006/metadata/properties" ma:root="true" ma:fieldsID="e06c86a66ecbec86258c33c75a332bb4" ns2:_="">
    <xsd:import namespace="68768c92-4513-454d-a136-50c925466c61"/>
    <xsd:element name="properties">
      <xsd:complexType>
        <xsd:sequence>
          <xsd:element name="documentManagement">
            <xsd:complexType>
              <xsd:all>
                <xsd:element ref="ns2:Version_x0020_History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68c92-4513-454d-a136-50c925466c61" elementFormDefault="qualified">
    <xsd:import namespace="http://schemas.microsoft.com/office/2006/documentManagement/types"/>
    <xsd:import namespace="http://schemas.microsoft.com/office/infopath/2007/PartnerControls"/>
    <xsd:element name="Version_x0020_History" ma:index="1" nillable="true" ma:displayName="Version History" ma:decimals="1" ma:indexed="true" ma:internalName="Version_x0020_History" ma:percentage="FALSE">
      <xsd:simpleType>
        <xsd:restriction base="dms:Number">
          <xsd:maxInclusive value="500"/>
          <xsd:minInclusive value="1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sion_x0020_History xmlns="68768c92-4513-454d-a136-50c925466c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86a8e296-5f29-4af2-954b-0de0d1e1f8bc" ContentTypeId="0x0101" PreviousValue="false"/>
</file>

<file path=customXml/itemProps1.xml><?xml version="1.0" encoding="utf-8"?>
<ds:datastoreItem xmlns:ds="http://schemas.openxmlformats.org/officeDocument/2006/customXml" ds:itemID="{605B0B37-09B4-4B68-A5B3-FD1C2C31F73E}"/>
</file>

<file path=customXml/itemProps2.xml><?xml version="1.0" encoding="utf-8"?>
<ds:datastoreItem xmlns:ds="http://schemas.openxmlformats.org/officeDocument/2006/customXml" ds:itemID="{41C852AA-82E8-48BD-8A01-857036728018}">
  <ds:schemaRefs>
    <ds:schemaRef ds:uri="http://purl.org/dc/elements/1.1/"/>
    <ds:schemaRef ds:uri="http://purl.org/dc/dcmitype/"/>
    <ds:schemaRef ds:uri="b5c30c5a-817e-47fa-84d6-e9536c2e16e0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755458dd-ee0f-4cd3-a8a0-d1a59ee66454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A1050FF-E835-4E39-8712-13AF768EEB3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7D97013-6654-43BA-B497-617363839F8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7433</TotalTime>
  <Words>394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 Bryant</dc:creator>
  <cp:lastModifiedBy>Kimani Gregoire</cp:lastModifiedBy>
  <cp:revision>46</cp:revision>
  <cp:lastPrinted>2018-04-03T13:49:00Z</cp:lastPrinted>
  <dcterms:created xsi:type="dcterms:W3CDTF">2018-03-30T19:00:44Z</dcterms:created>
  <dcterms:modified xsi:type="dcterms:W3CDTF">2023-01-19T21:06:29Z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0x010100C089F347E1248148A4952936610CAFFB</vt:lpwstr>
  </property>
  <property fmtid="{D5CDD505-2E9C-101B-9397-08002B2CF9AE}" pid="3" name="_NewReviewCycle">
    <vt:lpwstr/>
  </property>
</Properties>
</file>